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2" r:id="rId3"/>
    <p:sldId id="259" r:id="rId4"/>
    <p:sldId id="261" r:id="rId5"/>
    <p:sldId id="263" r:id="rId6"/>
    <p:sldId id="264" r:id="rId7"/>
    <p:sldId id="265" r:id="rId8"/>
    <p:sldId id="266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267F"/>
    <a:srgbClr val="FECB00"/>
    <a:srgbClr val="729F11"/>
    <a:srgbClr val="111E31"/>
    <a:srgbClr val="F7E8E1"/>
    <a:srgbClr val="F1FCFE"/>
    <a:srgbClr val="DBF6FE"/>
    <a:srgbClr val="6BC5C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BD84DB-EF39-4A76-AFDC-E8B161607116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1D0490B-4C14-4907-978B-36BC5049D9FB}">
      <dgm:prSet phldrT="[Текст]" custT="1"/>
      <dgm:spPr/>
      <dgm:t>
        <a:bodyPr/>
        <a:lstStyle/>
        <a:p>
          <a:r>
            <a:rPr lang="ru-RU" sz="2000" b="1" dirty="0" smtClean="0">
              <a:latin typeface="Bookman Old Style" pitchFamily="18" charset="0"/>
            </a:rPr>
            <a:t>Целевой раздел</a:t>
          </a:r>
          <a:endParaRPr lang="ru-RU" sz="2000" b="1" dirty="0">
            <a:latin typeface="Bookman Old Style" pitchFamily="18" charset="0"/>
          </a:endParaRPr>
        </a:p>
      </dgm:t>
    </dgm:pt>
    <dgm:pt modelId="{E7927CA2-C511-4B8B-B160-D606C579323D}" type="parTrans" cxnId="{2B92F720-C9C6-494D-9705-28C28B22CBD5}">
      <dgm:prSet/>
      <dgm:spPr/>
      <dgm:t>
        <a:bodyPr/>
        <a:lstStyle/>
        <a:p>
          <a:endParaRPr lang="ru-RU"/>
        </a:p>
      </dgm:t>
    </dgm:pt>
    <dgm:pt modelId="{6D35C4FE-7D42-498D-9E6B-C03B321A6106}" type="sibTrans" cxnId="{2B92F720-C9C6-494D-9705-28C28B22CBD5}">
      <dgm:prSet/>
      <dgm:spPr/>
      <dgm:t>
        <a:bodyPr/>
        <a:lstStyle/>
        <a:p>
          <a:endParaRPr lang="ru-RU"/>
        </a:p>
      </dgm:t>
    </dgm:pt>
    <dgm:pt modelId="{A738F6EF-2F1F-4FF1-96A1-02001B67483B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Пояснительная записка</a:t>
          </a:r>
          <a:endParaRPr lang="ru-RU" sz="1400" dirty="0">
            <a:latin typeface="Bookman Old Style" pitchFamily="18" charset="0"/>
          </a:endParaRPr>
        </a:p>
      </dgm:t>
    </dgm:pt>
    <dgm:pt modelId="{1E988029-5D73-4A28-810F-87355FC9FDF2}" type="parTrans" cxnId="{A38698AF-6961-4AC7-9C18-85E40B15B97A}">
      <dgm:prSet/>
      <dgm:spPr/>
      <dgm:t>
        <a:bodyPr/>
        <a:lstStyle/>
        <a:p>
          <a:endParaRPr lang="ru-RU"/>
        </a:p>
      </dgm:t>
    </dgm:pt>
    <dgm:pt modelId="{B73D17D8-BA78-40B1-9B73-373A0964C483}" type="sibTrans" cxnId="{A38698AF-6961-4AC7-9C18-85E40B15B97A}">
      <dgm:prSet/>
      <dgm:spPr/>
      <dgm:t>
        <a:bodyPr/>
        <a:lstStyle/>
        <a:p>
          <a:endParaRPr lang="ru-RU"/>
        </a:p>
      </dgm:t>
    </dgm:pt>
    <dgm:pt modelId="{F27D1814-ED0A-4160-9F86-196463A03939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Значимые для реализации Программы характеристики</a:t>
          </a:r>
          <a:endParaRPr lang="ru-RU" sz="1400" dirty="0">
            <a:latin typeface="Bookman Old Style" pitchFamily="18" charset="0"/>
          </a:endParaRPr>
        </a:p>
      </dgm:t>
    </dgm:pt>
    <dgm:pt modelId="{57AE37A0-2916-479C-893B-DCC787C5A4F2}" type="parTrans" cxnId="{576034EE-F7CB-42A4-A78A-01F6B9F10A53}">
      <dgm:prSet/>
      <dgm:spPr/>
      <dgm:t>
        <a:bodyPr/>
        <a:lstStyle/>
        <a:p>
          <a:endParaRPr lang="ru-RU"/>
        </a:p>
      </dgm:t>
    </dgm:pt>
    <dgm:pt modelId="{DCB8C3A9-3741-42C1-91C4-3ACFB4CE4C8F}" type="sibTrans" cxnId="{576034EE-F7CB-42A4-A78A-01F6B9F10A53}">
      <dgm:prSet/>
      <dgm:spPr/>
      <dgm:t>
        <a:bodyPr/>
        <a:lstStyle/>
        <a:p>
          <a:endParaRPr lang="ru-RU"/>
        </a:p>
      </dgm:t>
    </dgm:pt>
    <dgm:pt modelId="{B36CEB48-EE5B-4F64-A8E3-281E6CC9F4D4}">
      <dgm:prSet phldrT="[Текст]" custT="1"/>
      <dgm:spPr/>
      <dgm:t>
        <a:bodyPr/>
        <a:lstStyle/>
        <a:p>
          <a:r>
            <a:rPr lang="ru-RU" sz="2000" b="1" dirty="0" smtClean="0">
              <a:latin typeface="Bookman Old Style" pitchFamily="18" charset="0"/>
            </a:rPr>
            <a:t>Содержательный раздел</a:t>
          </a:r>
          <a:endParaRPr lang="ru-RU" sz="2000" b="1" dirty="0">
            <a:latin typeface="Bookman Old Style" pitchFamily="18" charset="0"/>
          </a:endParaRPr>
        </a:p>
      </dgm:t>
    </dgm:pt>
    <dgm:pt modelId="{E0DCB22B-AA95-4E4E-9CED-116CB3458B00}" type="parTrans" cxnId="{C707F79F-1DE6-44AD-8C80-71045010AC3F}">
      <dgm:prSet/>
      <dgm:spPr/>
      <dgm:t>
        <a:bodyPr/>
        <a:lstStyle/>
        <a:p>
          <a:endParaRPr lang="ru-RU"/>
        </a:p>
      </dgm:t>
    </dgm:pt>
    <dgm:pt modelId="{BD24BDFD-D97F-433C-9AB8-1D2C7F7701D3}" type="sibTrans" cxnId="{C707F79F-1DE6-44AD-8C80-71045010AC3F}">
      <dgm:prSet/>
      <dgm:spPr/>
      <dgm:t>
        <a:bodyPr/>
        <a:lstStyle/>
        <a:p>
          <a:endParaRPr lang="ru-RU"/>
        </a:p>
      </dgm:t>
    </dgm:pt>
    <dgm:pt modelId="{2D494B74-0176-4876-B8D2-FD0E06D0C17D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Описание образовательной деятельности в соответствии с направлениями развития</a:t>
          </a:r>
          <a:endParaRPr lang="ru-RU" sz="1400" dirty="0">
            <a:latin typeface="Bookman Old Style" pitchFamily="18" charset="0"/>
          </a:endParaRPr>
        </a:p>
      </dgm:t>
    </dgm:pt>
    <dgm:pt modelId="{496C0183-AD02-4B72-B34F-7EBA1325B6EE}" type="parTrans" cxnId="{F9414ABD-D422-4410-B216-24F3BD0934BF}">
      <dgm:prSet/>
      <dgm:spPr/>
      <dgm:t>
        <a:bodyPr/>
        <a:lstStyle/>
        <a:p>
          <a:endParaRPr lang="ru-RU"/>
        </a:p>
      </dgm:t>
    </dgm:pt>
    <dgm:pt modelId="{D86A2EBA-6E3F-4996-A154-EC10863EED3B}" type="sibTrans" cxnId="{F9414ABD-D422-4410-B216-24F3BD0934BF}">
      <dgm:prSet/>
      <dgm:spPr/>
      <dgm:t>
        <a:bodyPr/>
        <a:lstStyle/>
        <a:p>
          <a:endParaRPr lang="ru-RU"/>
        </a:p>
      </dgm:t>
    </dgm:pt>
    <dgm:pt modelId="{0E12A1B8-8C88-4040-8BFB-DAC6F0315B66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Описание вариативных форм, способов, методов и средств реализации Программы</a:t>
          </a:r>
          <a:endParaRPr lang="ru-RU" sz="1400" dirty="0">
            <a:latin typeface="Bookman Old Style" pitchFamily="18" charset="0"/>
          </a:endParaRPr>
        </a:p>
      </dgm:t>
    </dgm:pt>
    <dgm:pt modelId="{A6AA700A-C9BB-44A0-9FA8-88C03CFC2263}" type="parTrans" cxnId="{C6B8C11A-8254-4AC1-97EF-4CFD31AE3221}">
      <dgm:prSet/>
      <dgm:spPr/>
      <dgm:t>
        <a:bodyPr/>
        <a:lstStyle/>
        <a:p>
          <a:endParaRPr lang="ru-RU"/>
        </a:p>
      </dgm:t>
    </dgm:pt>
    <dgm:pt modelId="{9BB2059D-0CFF-4E79-A19A-0004FB6D1419}" type="sibTrans" cxnId="{C6B8C11A-8254-4AC1-97EF-4CFD31AE3221}">
      <dgm:prSet/>
      <dgm:spPr/>
      <dgm:t>
        <a:bodyPr/>
        <a:lstStyle/>
        <a:p>
          <a:endParaRPr lang="ru-RU"/>
        </a:p>
      </dgm:t>
    </dgm:pt>
    <dgm:pt modelId="{DDFC78D0-1FC9-4800-AFB0-22913FEC6632}">
      <dgm:prSet phldrT="[Текст]" custT="1"/>
      <dgm:spPr/>
      <dgm:t>
        <a:bodyPr/>
        <a:lstStyle/>
        <a:p>
          <a:r>
            <a:rPr lang="ru-RU" sz="2000" b="1" dirty="0" smtClean="0">
              <a:latin typeface="Bookman Old Style" pitchFamily="18" charset="0"/>
            </a:rPr>
            <a:t>Организационный раздел</a:t>
          </a:r>
          <a:endParaRPr lang="ru-RU" sz="2000" b="1" dirty="0">
            <a:latin typeface="Bookman Old Style" pitchFamily="18" charset="0"/>
          </a:endParaRPr>
        </a:p>
      </dgm:t>
    </dgm:pt>
    <dgm:pt modelId="{7EF0CDA6-1C76-4883-947A-0B6E90B4F46B}" type="parTrans" cxnId="{4B9A2329-091C-4B09-B67F-2639D5AE6D11}">
      <dgm:prSet/>
      <dgm:spPr/>
      <dgm:t>
        <a:bodyPr/>
        <a:lstStyle/>
        <a:p>
          <a:endParaRPr lang="ru-RU"/>
        </a:p>
      </dgm:t>
    </dgm:pt>
    <dgm:pt modelId="{5242ACDB-1E6E-4F2E-954D-FFC92F9BE228}" type="sibTrans" cxnId="{4B9A2329-091C-4B09-B67F-2639D5AE6D11}">
      <dgm:prSet/>
      <dgm:spPr/>
      <dgm:t>
        <a:bodyPr/>
        <a:lstStyle/>
        <a:p>
          <a:endParaRPr lang="ru-RU"/>
        </a:p>
      </dgm:t>
    </dgm:pt>
    <dgm:pt modelId="{E389B9AF-A4D1-4957-811E-FFB69CA4EA37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Описание материально-технического оснащения Программы</a:t>
          </a:r>
          <a:endParaRPr lang="ru-RU" sz="1400" dirty="0">
            <a:latin typeface="Bookman Old Style" pitchFamily="18" charset="0"/>
          </a:endParaRPr>
        </a:p>
      </dgm:t>
    </dgm:pt>
    <dgm:pt modelId="{6CD85754-665A-4497-BB2B-E5D9510EE20D}" type="parTrans" cxnId="{0E39DC99-8778-4A0A-AA4F-F0853F86E64C}">
      <dgm:prSet/>
      <dgm:spPr/>
      <dgm:t>
        <a:bodyPr/>
        <a:lstStyle/>
        <a:p>
          <a:endParaRPr lang="ru-RU"/>
        </a:p>
      </dgm:t>
    </dgm:pt>
    <dgm:pt modelId="{F05CBBDD-707E-432A-BCF1-920519FB3CD1}" type="sibTrans" cxnId="{0E39DC99-8778-4A0A-AA4F-F0853F86E64C}">
      <dgm:prSet/>
      <dgm:spPr/>
      <dgm:t>
        <a:bodyPr/>
        <a:lstStyle/>
        <a:p>
          <a:endParaRPr lang="ru-RU"/>
        </a:p>
      </dgm:t>
    </dgm:pt>
    <dgm:pt modelId="{C953A2B0-2EB8-4F94-ACEF-5C6AA932493C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Распорядок и режим дня</a:t>
          </a:r>
          <a:endParaRPr lang="ru-RU" sz="1400" dirty="0">
            <a:latin typeface="Bookman Old Style" pitchFamily="18" charset="0"/>
          </a:endParaRPr>
        </a:p>
      </dgm:t>
    </dgm:pt>
    <dgm:pt modelId="{A94055C8-100D-4BF9-ACBB-17790153E251}" type="parTrans" cxnId="{3DA9912A-5423-4B5C-8BF8-13CCDBC49E15}">
      <dgm:prSet/>
      <dgm:spPr/>
      <dgm:t>
        <a:bodyPr/>
        <a:lstStyle/>
        <a:p>
          <a:endParaRPr lang="ru-RU"/>
        </a:p>
      </dgm:t>
    </dgm:pt>
    <dgm:pt modelId="{E4575FCC-F71E-41F4-AD00-6359BBDEABD8}" type="sibTrans" cxnId="{3DA9912A-5423-4B5C-8BF8-13CCDBC49E15}">
      <dgm:prSet/>
      <dgm:spPr/>
      <dgm:t>
        <a:bodyPr/>
        <a:lstStyle/>
        <a:p>
          <a:endParaRPr lang="ru-RU"/>
        </a:p>
      </dgm:t>
    </dgm:pt>
    <dgm:pt modelId="{822B045D-EFEF-47EE-962F-E607DF1B3189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Цели и задачи Программы</a:t>
          </a:r>
          <a:endParaRPr lang="ru-RU" sz="1400" dirty="0">
            <a:latin typeface="Bookman Old Style" pitchFamily="18" charset="0"/>
          </a:endParaRPr>
        </a:p>
      </dgm:t>
    </dgm:pt>
    <dgm:pt modelId="{BAC318E0-90EE-4979-BB18-64CEE4B15709}" type="parTrans" cxnId="{9EE2BFF4-368A-4AB2-85D4-28CBE0E1E4E9}">
      <dgm:prSet/>
      <dgm:spPr/>
      <dgm:t>
        <a:bodyPr/>
        <a:lstStyle/>
        <a:p>
          <a:endParaRPr lang="ru-RU"/>
        </a:p>
      </dgm:t>
    </dgm:pt>
    <dgm:pt modelId="{C085D983-5B38-47BB-B369-10434BE59733}" type="sibTrans" cxnId="{9EE2BFF4-368A-4AB2-85D4-28CBE0E1E4E9}">
      <dgm:prSet/>
      <dgm:spPr/>
      <dgm:t>
        <a:bodyPr/>
        <a:lstStyle/>
        <a:p>
          <a:endParaRPr lang="ru-RU"/>
        </a:p>
      </dgm:t>
    </dgm:pt>
    <dgm:pt modelId="{D1390A22-9A7B-4DE4-ACCF-CCDDDF3ECF56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Принципы и подходы к формированию Программы</a:t>
          </a:r>
          <a:endParaRPr lang="ru-RU" sz="1400" dirty="0">
            <a:latin typeface="Bookman Old Style" pitchFamily="18" charset="0"/>
          </a:endParaRPr>
        </a:p>
      </dgm:t>
    </dgm:pt>
    <dgm:pt modelId="{52C1B549-F3A8-4B79-934C-168932CD9B70}" type="parTrans" cxnId="{824D3D72-645E-4C18-9669-AA182F6F7B0A}">
      <dgm:prSet/>
      <dgm:spPr/>
      <dgm:t>
        <a:bodyPr/>
        <a:lstStyle/>
        <a:p>
          <a:endParaRPr lang="ru-RU"/>
        </a:p>
      </dgm:t>
    </dgm:pt>
    <dgm:pt modelId="{4183B7ED-F282-40A2-891D-2FF802AE448B}" type="sibTrans" cxnId="{824D3D72-645E-4C18-9669-AA182F6F7B0A}">
      <dgm:prSet/>
      <dgm:spPr/>
      <dgm:t>
        <a:bodyPr/>
        <a:lstStyle/>
        <a:p>
          <a:endParaRPr lang="ru-RU"/>
        </a:p>
      </dgm:t>
    </dgm:pt>
    <dgm:pt modelId="{2C24E6B2-05AB-49CC-A205-A93343BAE9D1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Планируемые результаты освоения Программы</a:t>
          </a:r>
          <a:endParaRPr lang="ru-RU" sz="1400" dirty="0">
            <a:latin typeface="Bookman Old Style" pitchFamily="18" charset="0"/>
          </a:endParaRPr>
        </a:p>
      </dgm:t>
    </dgm:pt>
    <dgm:pt modelId="{06831DBA-B436-4E2A-955A-23B909547DBA}" type="parTrans" cxnId="{89237B9E-F2BC-414E-87BB-DBFA8AE491C8}">
      <dgm:prSet/>
      <dgm:spPr/>
      <dgm:t>
        <a:bodyPr/>
        <a:lstStyle/>
        <a:p>
          <a:endParaRPr lang="ru-RU"/>
        </a:p>
      </dgm:t>
    </dgm:pt>
    <dgm:pt modelId="{2A88E8FF-4959-4150-86EB-8B2763928B3D}" type="sibTrans" cxnId="{89237B9E-F2BC-414E-87BB-DBFA8AE491C8}">
      <dgm:prSet/>
      <dgm:spPr/>
      <dgm:t>
        <a:bodyPr/>
        <a:lstStyle/>
        <a:p>
          <a:endParaRPr lang="ru-RU"/>
        </a:p>
      </dgm:t>
    </dgm:pt>
    <dgm:pt modelId="{C3487481-E901-44ED-B17C-E6E9B0B5864F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Часть Программы, формируемая участниками образовательных отношений</a:t>
          </a:r>
          <a:endParaRPr lang="ru-RU" sz="1400" dirty="0">
            <a:latin typeface="Bookman Old Style" pitchFamily="18" charset="0"/>
          </a:endParaRPr>
        </a:p>
      </dgm:t>
    </dgm:pt>
    <dgm:pt modelId="{7FB4B88E-2DF5-4BF6-8EDE-1402214209C5}" type="parTrans" cxnId="{BD1241C5-A0EA-40BA-9A5C-71E74D590737}">
      <dgm:prSet/>
      <dgm:spPr/>
      <dgm:t>
        <a:bodyPr/>
        <a:lstStyle/>
        <a:p>
          <a:endParaRPr lang="ru-RU"/>
        </a:p>
      </dgm:t>
    </dgm:pt>
    <dgm:pt modelId="{9968C0BD-9751-4214-BCF5-B75734E785E8}" type="sibTrans" cxnId="{BD1241C5-A0EA-40BA-9A5C-71E74D590737}">
      <dgm:prSet/>
      <dgm:spPr/>
      <dgm:t>
        <a:bodyPr/>
        <a:lstStyle/>
        <a:p>
          <a:endParaRPr lang="ru-RU"/>
        </a:p>
      </dgm:t>
    </dgm:pt>
    <dgm:pt modelId="{9A9A7C98-B42D-445A-ABAA-FE4AA05C5376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Особенности традиционных событий, праздников, мероприятий</a:t>
          </a:r>
          <a:endParaRPr lang="ru-RU" sz="1400" dirty="0">
            <a:latin typeface="Bookman Old Style" pitchFamily="18" charset="0"/>
          </a:endParaRPr>
        </a:p>
      </dgm:t>
    </dgm:pt>
    <dgm:pt modelId="{31902926-B4C1-4A61-8D81-C353732F8040}" type="parTrans" cxnId="{25930F6B-F024-413B-8C5D-2D23BBC8F279}">
      <dgm:prSet/>
      <dgm:spPr/>
      <dgm:t>
        <a:bodyPr/>
        <a:lstStyle/>
        <a:p>
          <a:endParaRPr lang="ru-RU"/>
        </a:p>
      </dgm:t>
    </dgm:pt>
    <dgm:pt modelId="{82403C42-DB02-4B24-9FA3-39E4A54CEB30}" type="sibTrans" cxnId="{25930F6B-F024-413B-8C5D-2D23BBC8F279}">
      <dgm:prSet/>
      <dgm:spPr/>
      <dgm:t>
        <a:bodyPr/>
        <a:lstStyle/>
        <a:p>
          <a:endParaRPr lang="ru-RU"/>
        </a:p>
      </dgm:t>
    </dgm:pt>
    <dgm:pt modelId="{05E7649E-56D9-4C3E-AD50-518E25D56879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Особенности организации развивающей среды</a:t>
          </a:r>
          <a:endParaRPr lang="ru-RU" sz="1400" dirty="0">
            <a:latin typeface="Bookman Old Style" pitchFamily="18" charset="0"/>
          </a:endParaRPr>
        </a:p>
      </dgm:t>
    </dgm:pt>
    <dgm:pt modelId="{FD25DF6E-D3A7-4EFB-BC07-F74867FDE374}" type="parTrans" cxnId="{1FAD0040-3BD9-4F17-B058-ACE933BDE5BF}">
      <dgm:prSet/>
      <dgm:spPr/>
      <dgm:t>
        <a:bodyPr/>
        <a:lstStyle/>
        <a:p>
          <a:endParaRPr lang="ru-RU"/>
        </a:p>
      </dgm:t>
    </dgm:pt>
    <dgm:pt modelId="{45CBBBFA-96C1-4740-84BA-AD46A3427032}" type="sibTrans" cxnId="{1FAD0040-3BD9-4F17-B058-ACE933BDE5BF}">
      <dgm:prSet/>
      <dgm:spPr/>
      <dgm:t>
        <a:bodyPr/>
        <a:lstStyle/>
        <a:p>
          <a:endParaRPr lang="ru-RU"/>
        </a:p>
      </dgm:t>
    </dgm:pt>
    <dgm:pt modelId="{C8963E8B-08EF-4B79-97C3-D5A2638EEFEF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Часть Программы, формируемая участниками образовательных отношений</a:t>
          </a:r>
          <a:endParaRPr lang="ru-RU" sz="1400" dirty="0">
            <a:latin typeface="Bookman Old Style" pitchFamily="18" charset="0"/>
          </a:endParaRPr>
        </a:p>
      </dgm:t>
    </dgm:pt>
    <dgm:pt modelId="{F444FB1E-C39C-4501-9BA0-74895FF9878D}" type="parTrans" cxnId="{C018D64F-11E5-45CB-99C8-BD0A40F478F8}">
      <dgm:prSet/>
      <dgm:spPr/>
      <dgm:t>
        <a:bodyPr/>
        <a:lstStyle/>
        <a:p>
          <a:endParaRPr lang="ru-RU"/>
        </a:p>
      </dgm:t>
    </dgm:pt>
    <dgm:pt modelId="{40FC5BB8-2730-49C1-9399-4B1ED2BD438E}" type="sibTrans" cxnId="{C018D64F-11E5-45CB-99C8-BD0A40F478F8}">
      <dgm:prSet/>
      <dgm:spPr/>
      <dgm:t>
        <a:bodyPr/>
        <a:lstStyle/>
        <a:p>
          <a:endParaRPr lang="ru-RU"/>
        </a:p>
      </dgm:t>
    </dgm:pt>
    <dgm:pt modelId="{302368B4-6863-4C6C-986B-91D77F93912D}" type="pres">
      <dgm:prSet presAssocID="{F0BD84DB-EF39-4A76-AFDC-E8B1616071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E7A3A3-91E7-40EA-91DE-DC7F63CFE821}" type="pres">
      <dgm:prSet presAssocID="{A1D0490B-4C14-4907-978B-36BC5049D9FB}" presName="linNode" presStyleCnt="0"/>
      <dgm:spPr/>
    </dgm:pt>
    <dgm:pt modelId="{C2D5F5D1-3810-4809-BEB8-C32B97A1951B}" type="pres">
      <dgm:prSet presAssocID="{A1D0490B-4C14-4907-978B-36BC5049D9F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3D78CB-BC7B-41DB-8ABA-4B09F64FC445}" type="pres">
      <dgm:prSet presAssocID="{A1D0490B-4C14-4907-978B-36BC5049D9F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36344-569A-4E05-A98C-2AAD1D21DD93}" type="pres">
      <dgm:prSet presAssocID="{6D35C4FE-7D42-498D-9E6B-C03B321A6106}" presName="sp" presStyleCnt="0"/>
      <dgm:spPr/>
    </dgm:pt>
    <dgm:pt modelId="{E9F8AF5B-D0CA-477B-BEF1-BBA2109790CD}" type="pres">
      <dgm:prSet presAssocID="{B36CEB48-EE5B-4F64-A8E3-281E6CC9F4D4}" presName="linNode" presStyleCnt="0"/>
      <dgm:spPr/>
    </dgm:pt>
    <dgm:pt modelId="{E12FB3C8-F3BC-486A-B2F2-876F79E61807}" type="pres">
      <dgm:prSet presAssocID="{B36CEB48-EE5B-4F64-A8E3-281E6CC9F4D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3DF9C2-7983-431A-8FCA-FFDE490520D8}" type="pres">
      <dgm:prSet presAssocID="{B36CEB48-EE5B-4F64-A8E3-281E6CC9F4D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058DC1-C976-435C-85C9-C0A7E207351B}" type="pres">
      <dgm:prSet presAssocID="{BD24BDFD-D97F-433C-9AB8-1D2C7F7701D3}" presName="sp" presStyleCnt="0"/>
      <dgm:spPr/>
    </dgm:pt>
    <dgm:pt modelId="{C7D17392-AC7D-4F5B-A0F9-2C4F62B41201}" type="pres">
      <dgm:prSet presAssocID="{DDFC78D0-1FC9-4800-AFB0-22913FEC6632}" presName="linNode" presStyleCnt="0"/>
      <dgm:spPr/>
    </dgm:pt>
    <dgm:pt modelId="{5B159693-E042-47F3-89A2-F8550B68B1EB}" type="pres">
      <dgm:prSet presAssocID="{DDFC78D0-1FC9-4800-AFB0-22913FEC663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1A254C-A736-4619-9315-5F503BD65865}" type="pres">
      <dgm:prSet presAssocID="{DDFC78D0-1FC9-4800-AFB0-22913FEC663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35A29E-C2EC-4E6C-9016-0C9DD0E0B720}" type="presOf" srcId="{B36CEB48-EE5B-4F64-A8E3-281E6CC9F4D4}" destId="{E12FB3C8-F3BC-486A-B2F2-876F79E61807}" srcOrd="0" destOrd="0" presId="urn:microsoft.com/office/officeart/2005/8/layout/vList5"/>
    <dgm:cxn modelId="{DD5499E8-1303-4518-9732-B35C5F8388EE}" type="presOf" srcId="{C3487481-E901-44ED-B17C-E6E9B0B5864F}" destId="{FD3DF9C2-7983-431A-8FCA-FFDE490520D8}" srcOrd="0" destOrd="2" presId="urn:microsoft.com/office/officeart/2005/8/layout/vList5"/>
    <dgm:cxn modelId="{824D3D72-645E-4C18-9669-AA182F6F7B0A}" srcId="{A1D0490B-4C14-4907-978B-36BC5049D9FB}" destId="{D1390A22-9A7B-4DE4-ACCF-CCDDDF3ECF56}" srcOrd="2" destOrd="0" parTransId="{52C1B549-F3A8-4B79-934C-168932CD9B70}" sibTransId="{4183B7ED-F282-40A2-891D-2FF802AE448B}"/>
    <dgm:cxn modelId="{10F1CC62-8ACD-4CE8-8A7E-E9FECCDDC7C6}" type="presOf" srcId="{C953A2B0-2EB8-4F94-ACEF-5C6AA932493C}" destId="{AA1A254C-A736-4619-9315-5F503BD65865}" srcOrd="0" destOrd="1" presId="urn:microsoft.com/office/officeart/2005/8/layout/vList5"/>
    <dgm:cxn modelId="{25930F6B-F024-413B-8C5D-2D23BBC8F279}" srcId="{DDFC78D0-1FC9-4800-AFB0-22913FEC6632}" destId="{9A9A7C98-B42D-445A-ABAA-FE4AA05C5376}" srcOrd="2" destOrd="0" parTransId="{31902926-B4C1-4A61-8D81-C353732F8040}" sibTransId="{82403C42-DB02-4B24-9FA3-39E4A54CEB30}"/>
    <dgm:cxn modelId="{652B5347-34EC-4D93-A668-36C78D2EF237}" type="presOf" srcId="{05E7649E-56D9-4C3E-AD50-518E25D56879}" destId="{AA1A254C-A736-4619-9315-5F503BD65865}" srcOrd="0" destOrd="3" presId="urn:microsoft.com/office/officeart/2005/8/layout/vList5"/>
    <dgm:cxn modelId="{BD1241C5-A0EA-40BA-9A5C-71E74D590737}" srcId="{B36CEB48-EE5B-4F64-A8E3-281E6CC9F4D4}" destId="{C3487481-E901-44ED-B17C-E6E9B0B5864F}" srcOrd="2" destOrd="0" parTransId="{7FB4B88E-2DF5-4BF6-8EDE-1402214209C5}" sibTransId="{9968C0BD-9751-4214-BCF5-B75734E785E8}"/>
    <dgm:cxn modelId="{F9414ABD-D422-4410-B216-24F3BD0934BF}" srcId="{B36CEB48-EE5B-4F64-A8E3-281E6CC9F4D4}" destId="{2D494B74-0176-4876-B8D2-FD0E06D0C17D}" srcOrd="0" destOrd="0" parTransId="{496C0183-AD02-4B72-B34F-7EBA1325B6EE}" sibTransId="{D86A2EBA-6E3F-4996-A154-EC10863EED3B}"/>
    <dgm:cxn modelId="{3DA9912A-5423-4B5C-8BF8-13CCDBC49E15}" srcId="{DDFC78D0-1FC9-4800-AFB0-22913FEC6632}" destId="{C953A2B0-2EB8-4F94-ACEF-5C6AA932493C}" srcOrd="1" destOrd="0" parTransId="{A94055C8-100D-4BF9-ACBB-17790153E251}" sibTransId="{E4575FCC-F71E-41F4-AD00-6359BBDEABD8}"/>
    <dgm:cxn modelId="{9EE2BFF4-368A-4AB2-85D4-28CBE0E1E4E9}" srcId="{A1D0490B-4C14-4907-978B-36BC5049D9FB}" destId="{822B045D-EFEF-47EE-962F-E607DF1B3189}" srcOrd="1" destOrd="0" parTransId="{BAC318E0-90EE-4979-BB18-64CEE4B15709}" sibTransId="{C085D983-5B38-47BB-B369-10434BE59733}"/>
    <dgm:cxn modelId="{4B9A2329-091C-4B09-B67F-2639D5AE6D11}" srcId="{F0BD84DB-EF39-4A76-AFDC-E8B161607116}" destId="{DDFC78D0-1FC9-4800-AFB0-22913FEC6632}" srcOrd="2" destOrd="0" parTransId="{7EF0CDA6-1C76-4883-947A-0B6E90B4F46B}" sibTransId="{5242ACDB-1E6E-4F2E-954D-FFC92F9BE228}"/>
    <dgm:cxn modelId="{D35D017D-6FF8-4F79-8355-45F9F1EC8939}" type="presOf" srcId="{DDFC78D0-1FC9-4800-AFB0-22913FEC6632}" destId="{5B159693-E042-47F3-89A2-F8550B68B1EB}" srcOrd="0" destOrd="0" presId="urn:microsoft.com/office/officeart/2005/8/layout/vList5"/>
    <dgm:cxn modelId="{567FD71F-78D4-45BE-A924-09B10989FB6C}" type="presOf" srcId="{A738F6EF-2F1F-4FF1-96A1-02001B67483B}" destId="{2C3D78CB-BC7B-41DB-8ABA-4B09F64FC445}" srcOrd="0" destOrd="0" presId="urn:microsoft.com/office/officeart/2005/8/layout/vList5"/>
    <dgm:cxn modelId="{9D3E3E4E-1DBA-45CA-8DF8-3B24516D0E2C}" type="presOf" srcId="{2C24E6B2-05AB-49CC-A205-A93343BAE9D1}" destId="{2C3D78CB-BC7B-41DB-8ABA-4B09F64FC445}" srcOrd="0" destOrd="4" presId="urn:microsoft.com/office/officeart/2005/8/layout/vList5"/>
    <dgm:cxn modelId="{214E2A83-8355-49C2-A3E0-4C5A1DE167C4}" type="presOf" srcId="{D1390A22-9A7B-4DE4-ACCF-CCDDDF3ECF56}" destId="{2C3D78CB-BC7B-41DB-8ABA-4B09F64FC445}" srcOrd="0" destOrd="2" presId="urn:microsoft.com/office/officeart/2005/8/layout/vList5"/>
    <dgm:cxn modelId="{C018D64F-11E5-45CB-99C8-BD0A40F478F8}" srcId="{DDFC78D0-1FC9-4800-AFB0-22913FEC6632}" destId="{C8963E8B-08EF-4B79-97C3-D5A2638EEFEF}" srcOrd="4" destOrd="0" parTransId="{F444FB1E-C39C-4501-9BA0-74895FF9878D}" sibTransId="{40FC5BB8-2730-49C1-9399-4B1ED2BD438E}"/>
    <dgm:cxn modelId="{576034EE-F7CB-42A4-A78A-01F6B9F10A53}" srcId="{A1D0490B-4C14-4907-978B-36BC5049D9FB}" destId="{F27D1814-ED0A-4160-9F86-196463A03939}" srcOrd="3" destOrd="0" parTransId="{57AE37A0-2916-479C-893B-DCC787C5A4F2}" sibTransId="{DCB8C3A9-3741-42C1-91C4-3ACFB4CE4C8F}"/>
    <dgm:cxn modelId="{F25BC5FD-7C56-4C9D-A1B3-B4F689A2FA2C}" type="presOf" srcId="{C8963E8B-08EF-4B79-97C3-D5A2638EEFEF}" destId="{AA1A254C-A736-4619-9315-5F503BD65865}" srcOrd="0" destOrd="4" presId="urn:microsoft.com/office/officeart/2005/8/layout/vList5"/>
    <dgm:cxn modelId="{1FAD0040-3BD9-4F17-B058-ACE933BDE5BF}" srcId="{DDFC78D0-1FC9-4800-AFB0-22913FEC6632}" destId="{05E7649E-56D9-4C3E-AD50-518E25D56879}" srcOrd="3" destOrd="0" parTransId="{FD25DF6E-D3A7-4EFB-BC07-F74867FDE374}" sibTransId="{45CBBBFA-96C1-4740-84BA-AD46A3427032}"/>
    <dgm:cxn modelId="{7E7C6E59-E13D-47A3-86A5-FA5E62D2D71F}" type="presOf" srcId="{822B045D-EFEF-47EE-962F-E607DF1B3189}" destId="{2C3D78CB-BC7B-41DB-8ABA-4B09F64FC445}" srcOrd="0" destOrd="1" presId="urn:microsoft.com/office/officeart/2005/8/layout/vList5"/>
    <dgm:cxn modelId="{89237B9E-F2BC-414E-87BB-DBFA8AE491C8}" srcId="{A1D0490B-4C14-4907-978B-36BC5049D9FB}" destId="{2C24E6B2-05AB-49CC-A205-A93343BAE9D1}" srcOrd="4" destOrd="0" parTransId="{06831DBA-B436-4E2A-955A-23B909547DBA}" sibTransId="{2A88E8FF-4959-4150-86EB-8B2763928B3D}"/>
    <dgm:cxn modelId="{66392480-0844-45C5-A956-EA74C9238FC1}" type="presOf" srcId="{F27D1814-ED0A-4160-9F86-196463A03939}" destId="{2C3D78CB-BC7B-41DB-8ABA-4B09F64FC445}" srcOrd="0" destOrd="3" presId="urn:microsoft.com/office/officeart/2005/8/layout/vList5"/>
    <dgm:cxn modelId="{FCAFA9DB-735E-490C-9B89-BD45911DE764}" type="presOf" srcId="{F0BD84DB-EF39-4A76-AFDC-E8B161607116}" destId="{302368B4-6863-4C6C-986B-91D77F93912D}" srcOrd="0" destOrd="0" presId="urn:microsoft.com/office/officeart/2005/8/layout/vList5"/>
    <dgm:cxn modelId="{3218946B-00CF-48B7-846E-FB68E02EB08A}" type="presOf" srcId="{2D494B74-0176-4876-B8D2-FD0E06D0C17D}" destId="{FD3DF9C2-7983-431A-8FCA-FFDE490520D8}" srcOrd="0" destOrd="0" presId="urn:microsoft.com/office/officeart/2005/8/layout/vList5"/>
    <dgm:cxn modelId="{C6B8C11A-8254-4AC1-97EF-4CFD31AE3221}" srcId="{B36CEB48-EE5B-4F64-A8E3-281E6CC9F4D4}" destId="{0E12A1B8-8C88-4040-8BFB-DAC6F0315B66}" srcOrd="1" destOrd="0" parTransId="{A6AA700A-C9BB-44A0-9FA8-88C03CFC2263}" sibTransId="{9BB2059D-0CFF-4E79-A19A-0004FB6D1419}"/>
    <dgm:cxn modelId="{A38698AF-6961-4AC7-9C18-85E40B15B97A}" srcId="{A1D0490B-4C14-4907-978B-36BC5049D9FB}" destId="{A738F6EF-2F1F-4FF1-96A1-02001B67483B}" srcOrd="0" destOrd="0" parTransId="{1E988029-5D73-4A28-810F-87355FC9FDF2}" sibTransId="{B73D17D8-BA78-40B1-9B73-373A0964C483}"/>
    <dgm:cxn modelId="{C707F79F-1DE6-44AD-8C80-71045010AC3F}" srcId="{F0BD84DB-EF39-4A76-AFDC-E8B161607116}" destId="{B36CEB48-EE5B-4F64-A8E3-281E6CC9F4D4}" srcOrd="1" destOrd="0" parTransId="{E0DCB22B-AA95-4E4E-9CED-116CB3458B00}" sibTransId="{BD24BDFD-D97F-433C-9AB8-1D2C7F7701D3}"/>
    <dgm:cxn modelId="{0E39DC99-8778-4A0A-AA4F-F0853F86E64C}" srcId="{DDFC78D0-1FC9-4800-AFB0-22913FEC6632}" destId="{E389B9AF-A4D1-4957-811E-FFB69CA4EA37}" srcOrd="0" destOrd="0" parTransId="{6CD85754-665A-4497-BB2B-E5D9510EE20D}" sibTransId="{F05CBBDD-707E-432A-BCF1-920519FB3CD1}"/>
    <dgm:cxn modelId="{A5C481CC-ADF4-4B2B-BBC4-D7A08DED32C4}" type="presOf" srcId="{E389B9AF-A4D1-4957-811E-FFB69CA4EA37}" destId="{AA1A254C-A736-4619-9315-5F503BD65865}" srcOrd="0" destOrd="0" presId="urn:microsoft.com/office/officeart/2005/8/layout/vList5"/>
    <dgm:cxn modelId="{2B92F720-C9C6-494D-9705-28C28B22CBD5}" srcId="{F0BD84DB-EF39-4A76-AFDC-E8B161607116}" destId="{A1D0490B-4C14-4907-978B-36BC5049D9FB}" srcOrd="0" destOrd="0" parTransId="{E7927CA2-C511-4B8B-B160-D606C579323D}" sibTransId="{6D35C4FE-7D42-498D-9E6B-C03B321A6106}"/>
    <dgm:cxn modelId="{88F73447-D7F1-4BE8-ADF6-3B0CF96F891B}" type="presOf" srcId="{9A9A7C98-B42D-445A-ABAA-FE4AA05C5376}" destId="{AA1A254C-A736-4619-9315-5F503BD65865}" srcOrd="0" destOrd="2" presId="urn:microsoft.com/office/officeart/2005/8/layout/vList5"/>
    <dgm:cxn modelId="{153B16B9-8EF0-4748-9B23-52BE2E00F5CA}" type="presOf" srcId="{0E12A1B8-8C88-4040-8BFB-DAC6F0315B66}" destId="{FD3DF9C2-7983-431A-8FCA-FFDE490520D8}" srcOrd="0" destOrd="1" presId="urn:microsoft.com/office/officeart/2005/8/layout/vList5"/>
    <dgm:cxn modelId="{DF151237-2E98-4F6D-84E5-AD7B5746F7EF}" type="presOf" srcId="{A1D0490B-4C14-4907-978B-36BC5049D9FB}" destId="{C2D5F5D1-3810-4809-BEB8-C32B97A1951B}" srcOrd="0" destOrd="0" presId="urn:microsoft.com/office/officeart/2005/8/layout/vList5"/>
    <dgm:cxn modelId="{5AA3D58D-EA38-47F3-B72C-3F12BCADAD69}" type="presParOf" srcId="{302368B4-6863-4C6C-986B-91D77F93912D}" destId="{A8E7A3A3-91E7-40EA-91DE-DC7F63CFE821}" srcOrd="0" destOrd="0" presId="urn:microsoft.com/office/officeart/2005/8/layout/vList5"/>
    <dgm:cxn modelId="{0CA700FD-8584-4B5C-BC47-E0C337DF2CE0}" type="presParOf" srcId="{A8E7A3A3-91E7-40EA-91DE-DC7F63CFE821}" destId="{C2D5F5D1-3810-4809-BEB8-C32B97A1951B}" srcOrd="0" destOrd="0" presId="urn:microsoft.com/office/officeart/2005/8/layout/vList5"/>
    <dgm:cxn modelId="{91852F95-58E1-407F-AF98-0CF3A662F821}" type="presParOf" srcId="{A8E7A3A3-91E7-40EA-91DE-DC7F63CFE821}" destId="{2C3D78CB-BC7B-41DB-8ABA-4B09F64FC445}" srcOrd="1" destOrd="0" presId="urn:microsoft.com/office/officeart/2005/8/layout/vList5"/>
    <dgm:cxn modelId="{B50BBA35-4FD4-490D-B6CF-52AC2A6F77A5}" type="presParOf" srcId="{302368B4-6863-4C6C-986B-91D77F93912D}" destId="{D5236344-569A-4E05-A98C-2AAD1D21DD93}" srcOrd="1" destOrd="0" presId="urn:microsoft.com/office/officeart/2005/8/layout/vList5"/>
    <dgm:cxn modelId="{010C521A-6F11-45B9-899A-526C924586B0}" type="presParOf" srcId="{302368B4-6863-4C6C-986B-91D77F93912D}" destId="{E9F8AF5B-D0CA-477B-BEF1-BBA2109790CD}" srcOrd="2" destOrd="0" presId="urn:microsoft.com/office/officeart/2005/8/layout/vList5"/>
    <dgm:cxn modelId="{4FAED687-5A1A-458B-BEDF-D14CBEBDAC99}" type="presParOf" srcId="{E9F8AF5B-D0CA-477B-BEF1-BBA2109790CD}" destId="{E12FB3C8-F3BC-486A-B2F2-876F79E61807}" srcOrd="0" destOrd="0" presId="urn:microsoft.com/office/officeart/2005/8/layout/vList5"/>
    <dgm:cxn modelId="{1707EC30-9961-4AA7-8E10-D07E16281C96}" type="presParOf" srcId="{E9F8AF5B-D0CA-477B-BEF1-BBA2109790CD}" destId="{FD3DF9C2-7983-431A-8FCA-FFDE490520D8}" srcOrd="1" destOrd="0" presId="urn:microsoft.com/office/officeart/2005/8/layout/vList5"/>
    <dgm:cxn modelId="{73D1A4A1-72E5-4680-BAF3-DC96F70AC997}" type="presParOf" srcId="{302368B4-6863-4C6C-986B-91D77F93912D}" destId="{64058DC1-C976-435C-85C9-C0A7E207351B}" srcOrd="3" destOrd="0" presId="urn:microsoft.com/office/officeart/2005/8/layout/vList5"/>
    <dgm:cxn modelId="{297F29F6-CDFC-49B7-B512-9F7BB6D3F2CF}" type="presParOf" srcId="{302368B4-6863-4C6C-986B-91D77F93912D}" destId="{C7D17392-AC7D-4F5B-A0F9-2C4F62B41201}" srcOrd="4" destOrd="0" presId="urn:microsoft.com/office/officeart/2005/8/layout/vList5"/>
    <dgm:cxn modelId="{3B244258-7C8D-4B5E-B3C7-5E79A1E1B330}" type="presParOf" srcId="{C7D17392-AC7D-4F5B-A0F9-2C4F62B41201}" destId="{5B159693-E042-47F3-89A2-F8550B68B1EB}" srcOrd="0" destOrd="0" presId="urn:microsoft.com/office/officeart/2005/8/layout/vList5"/>
    <dgm:cxn modelId="{E721C89C-A35C-4B24-9B61-AC54C316412E}" type="presParOf" srcId="{C7D17392-AC7D-4F5B-A0F9-2C4F62B41201}" destId="{AA1A254C-A736-4619-9315-5F503BD6586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D3CA66-DEBC-4C11-A825-7EA4B533DDBF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6218248-FE36-4601-B3FF-6DE0B5F9AB7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Bookman Old Style" pitchFamily="18" charset="0"/>
            </a:rPr>
            <a:t>Социально-коммуникативное развитие</a:t>
          </a:r>
          <a:endParaRPr lang="ru-RU" sz="18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A3D04425-7004-488E-8490-913F60FD3DF0}" type="parTrans" cxnId="{F7A18685-C651-4450-8A22-145BAF4DBE4D}">
      <dgm:prSet/>
      <dgm:spPr/>
      <dgm:t>
        <a:bodyPr/>
        <a:lstStyle/>
        <a:p>
          <a:endParaRPr lang="ru-RU"/>
        </a:p>
      </dgm:t>
    </dgm:pt>
    <dgm:pt modelId="{514D7B6C-1322-4628-AF12-162CFAB44AE7}" type="sibTrans" cxnId="{F7A18685-C651-4450-8A22-145BAF4DBE4D}">
      <dgm:prSet/>
      <dgm:spPr/>
      <dgm:t>
        <a:bodyPr/>
        <a:lstStyle/>
        <a:p>
          <a:endParaRPr lang="ru-RU"/>
        </a:p>
      </dgm:t>
    </dgm:pt>
    <dgm:pt modelId="{8EB9BB00-648B-4D0E-BE6B-F514DD4926C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Bookman Old Style" pitchFamily="18" charset="0"/>
            </a:rPr>
            <a:t>Познавательное развитие</a:t>
          </a:r>
          <a:endParaRPr lang="ru-RU" sz="18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CACE5536-B0EF-4C8B-82E3-E744119F7DC9}" type="parTrans" cxnId="{12966D33-15F8-459F-BDC7-7A1A0F0C580B}">
      <dgm:prSet/>
      <dgm:spPr/>
      <dgm:t>
        <a:bodyPr/>
        <a:lstStyle/>
        <a:p>
          <a:endParaRPr lang="ru-RU"/>
        </a:p>
      </dgm:t>
    </dgm:pt>
    <dgm:pt modelId="{C418FBDF-A203-491A-A262-993B7BF5192D}" type="sibTrans" cxnId="{12966D33-15F8-459F-BDC7-7A1A0F0C580B}">
      <dgm:prSet/>
      <dgm:spPr/>
      <dgm:t>
        <a:bodyPr/>
        <a:lstStyle/>
        <a:p>
          <a:endParaRPr lang="ru-RU"/>
        </a:p>
      </dgm:t>
    </dgm:pt>
    <dgm:pt modelId="{DC793D9C-3F1D-419F-B6D5-E4B51D90345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Bookman Old Style" pitchFamily="18" charset="0"/>
            </a:rPr>
            <a:t>Речевое развитие</a:t>
          </a:r>
        </a:p>
      </dgm:t>
    </dgm:pt>
    <dgm:pt modelId="{70544317-28AE-4881-BE30-F8C2743202E5}" type="parTrans" cxnId="{67977D46-C832-48F1-8798-4AA8424138A7}">
      <dgm:prSet/>
      <dgm:spPr/>
      <dgm:t>
        <a:bodyPr/>
        <a:lstStyle/>
        <a:p>
          <a:endParaRPr lang="ru-RU"/>
        </a:p>
      </dgm:t>
    </dgm:pt>
    <dgm:pt modelId="{6E364081-7D70-4FBA-9F6E-68BACAE23989}" type="sibTrans" cxnId="{67977D46-C832-48F1-8798-4AA8424138A7}">
      <dgm:prSet/>
      <dgm:spPr/>
      <dgm:t>
        <a:bodyPr/>
        <a:lstStyle/>
        <a:p>
          <a:endParaRPr lang="ru-RU"/>
        </a:p>
      </dgm:t>
    </dgm:pt>
    <dgm:pt modelId="{16C3FDB4-B6F7-480B-BC46-ACFB3C52BC2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Bookman Old Style" pitchFamily="18" charset="0"/>
            </a:rPr>
            <a:t>Физическое развитие</a:t>
          </a:r>
        </a:p>
      </dgm:t>
    </dgm:pt>
    <dgm:pt modelId="{FA544F7D-7F05-446E-A117-DF20A4B24B8A}" type="parTrans" cxnId="{49D2F69C-80CE-44A4-89A7-7BD90AB9F752}">
      <dgm:prSet/>
      <dgm:spPr/>
      <dgm:t>
        <a:bodyPr/>
        <a:lstStyle/>
        <a:p>
          <a:endParaRPr lang="ru-RU"/>
        </a:p>
      </dgm:t>
    </dgm:pt>
    <dgm:pt modelId="{B120E910-34C0-47AF-AADF-D002A61BBA82}" type="sibTrans" cxnId="{49D2F69C-80CE-44A4-89A7-7BD90AB9F752}">
      <dgm:prSet/>
      <dgm:spPr/>
      <dgm:t>
        <a:bodyPr/>
        <a:lstStyle/>
        <a:p>
          <a:endParaRPr lang="ru-RU"/>
        </a:p>
      </dgm:t>
    </dgm:pt>
    <dgm:pt modelId="{D271C82A-E9CA-4B0A-A077-15B3E5FA9EB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Bookman Old Style" pitchFamily="18" charset="0"/>
            </a:rPr>
            <a:t>Художественно-эстетическое развитие</a:t>
          </a:r>
        </a:p>
      </dgm:t>
    </dgm:pt>
    <dgm:pt modelId="{D0281E8C-1BB0-4BB7-A479-925577DBD4FE}" type="parTrans" cxnId="{8ED92E0B-B6C7-4097-8902-D636EE8BB8DA}">
      <dgm:prSet/>
      <dgm:spPr/>
      <dgm:t>
        <a:bodyPr/>
        <a:lstStyle/>
        <a:p>
          <a:endParaRPr lang="ru-RU"/>
        </a:p>
      </dgm:t>
    </dgm:pt>
    <dgm:pt modelId="{2FB237BA-DB2C-4267-9D71-41EF46403BA2}" type="sibTrans" cxnId="{8ED92E0B-B6C7-4097-8902-D636EE8BB8DA}">
      <dgm:prSet/>
      <dgm:spPr/>
      <dgm:t>
        <a:bodyPr/>
        <a:lstStyle/>
        <a:p>
          <a:endParaRPr lang="ru-RU"/>
        </a:p>
      </dgm:t>
    </dgm:pt>
    <dgm:pt modelId="{782F171B-9F6A-4AF1-B5C0-6B41A6FC1A96}" type="pres">
      <dgm:prSet presAssocID="{D9D3CA66-DEBC-4C11-A825-7EA4B533DDB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7321F8-84DC-4D1A-BD5C-EB16F385F2CE}" type="pres">
      <dgm:prSet presAssocID="{D9D3CA66-DEBC-4C11-A825-7EA4B533DDBF}" presName="dummyMaxCanvas" presStyleCnt="0">
        <dgm:presLayoutVars/>
      </dgm:prSet>
      <dgm:spPr/>
    </dgm:pt>
    <dgm:pt modelId="{99234BE5-C533-4B70-895C-0265EA3FEEE8}" type="pres">
      <dgm:prSet presAssocID="{D9D3CA66-DEBC-4C11-A825-7EA4B533DDBF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AD834-F4AF-47AA-A6C4-6B9062864567}" type="pres">
      <dgm:prSet presAssocID="{D9D3CA66-DEBC-4C11-A825-7EA4B533DDBF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39A8E3-D647-4A15-A1AB-4166404A4A13}" type="pres">
      <dgm:prSet presAssocID="{D9D3CA66-DEBC-4C11-A825-7EA4B533DDBF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B613B-EF24-44A7-A3B4-500A05751821}" type="pres">
      <dgm:prSet presAssocID="{D9D3CA66-DEBC-4C11-A825-7EA4B533DDBF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54ABC-FDD3-457E-B838-2496B2FDDB8C}" type="pres">
      <dgm:prSet presAssocID="{D9D3CA66-DEBC-4C11-A825-7EA4B533DDBF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ADF50-69D4-4474-8CC5-852CC9D9FB8E}" type="pres">
      <dgm:prSet presAssocID="{D9D3CA66-DEBC-4C11-A825-7EA4B533DDBF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4A200C-40DC-47C8-9CB3-F1A4B01DE912}" type="pres">
      <dgm:prSet presAssocID="{D9D3CA66-DEBC-4C11-A825-7EA4B533DDBF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008BE3-17C7-4DE7-92B8-BA60A450A110}" type="pres">
      <dgm:prSet presAssocID="{D9D3CA66-DEBC-4C11-A825-7EA4B533DDBF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1E6176-F9CC-47DC-95F4-A0455EC4C23B}" type="pres">
      <dgm:prSet presAssocID="{D9D3CA66-DEBC-4C11-A825-7EA4B533DDBF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107E7-101D-443B-BA64-40BE67EB8D41}" type="pres">
      <dgm:prSet presAssocID="{D9D3CA66-DEBC-4C11-A825-7EA4B533DDBF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425B5-E0A5-474F-8F96-75713FE54EBA}" type="pres">
      <dgm:prSet presAssocID="{D9D3CA66-DEBC-4C11-A825-7EA4B533DDBF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2CE4C8-1CAA-40FA-B251-F4EE822C62F0}" type="pres">
      <dgm:prSet presAssocID="{D9D3CA66-DEBC-4C11-A825-7EA4B533DDBF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38A7C3-6238-4AC3-A327-0418BA351943}" type="pres">
      <dgm:prSet presAssocID="{D9D3CA66-DEBC-4C11-A825-7EA4B533DDBF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F1847-1930-460A-A676-EAF962F75499}" type="pres">
      <dgm:prSet presAssocID="{D9D3CA66-DEBC-4C11-A825-7EA4B533DDBF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A18685-C651-4450-8A22-145BAF4DBE4D}" srcId="{D9D3CA66-DEBC-4C11-A825-7EA4B533DDBF}" destId="{C6218248-FE36-4601-B3FF-6DE0B5F9AB73}" srcOrd="0" destOrd="0" parTransId="{A3D04425-7004-488E-8490-913F60FD3DF0}" sibTransId="{514D7B6C-1322-4628-AF12-162CFAB44AE7}"/>
    <dgm:cxn modelId="{00135DA5-390A-4441-9642-F6B6CF7B960C}" type="presOf" srcId="{D271C82A-E9CA-4B0A-A077-15B3E5FA9EBC}" destId="{287B613B-EF24-44A7-A3B4-500A05751821}" srcOrd="0" destOrd="0" presId="urn:microsoft.com/office/officeart/2005/8/layout/vProcess5"/>
    <dgm:cxn modelId="{7DF8A08C-A027-409E-A7EA-3126F123D7B4}" type="presOf" srcId="{D271C82A-E9CA-4B0A-A077-15B3E5FA9EBC}" destId="{B738A7C3-6238-4AC3-A327-0418BA351943}" srcOrd="1" destOrd="0" presId="urn:microsoft.com/office/officeart/2005/8/layout/vProcess5"/>
    <dgm:cxn modelId="{8ED92E0B-B6C7-4097-8902-D636EE8BB8DA}" srcId="{D9D3CA66-DEBC-4C11-A825-7EA4B533DDBF}" destId="{D271C82A-E9CA-4B0A-A077-15B3E5FA9EBC}" srcOrd="3" destOrd="0" parTransId="{D0281E8C-1BB0-4BB7-A479-925577DBD4FE}" sibTransId="{2FB237BA-DB2C-4267-9D71-41EF46403BA2}"/>
    <dgm:cxn modelId="{6CFD2B6F-18B0-46C6-855E-663A6EDAA699}" type="presOf" srcId="{DC793D9C-3F1D-419F-B6D5-E4B51D903457}" destId="{562CE4C8-1CAA-40FA-B251-F4EE822C62F0}" srcOrd="1" destOrd="0" presId="urn:microsoft.com/office/officeart/2005/8/layout/vProcess5"/>
    <dgm:cxn modelId="{D831554E-4471-4F35-8FAE-C153ACBD4883}" type="presOf" srcId="{C6218248-FE36-4601-B3FF-6DE0B5F9AB73}" destId="{99234BE5-C533-4B70-895C-0265EA3FEEE8}" srcOrd="0" destOrd="0" presId="urn:microsoft.com/office/officeart/2005/8/layout/vProcess5"/>
    <dgm:cxn modelId="{488497E5-4273-473E-B184-D25DEAC6C7AF}" type="presOf" srcId="{514D7B6C-1322-4628-AF12-162CFAB44AE7}" destId="{4EBADF50-69D4-4474-8CC5-852CC9D9FB8E}" srcOrd="0" destOrd="0" presId="urn:microsoft.com/office/officeart/2005/8/layout/vProcess5"/>
    <dgm:cxn modelId="{D44B4C5E-7AF0-4A9F-A9DE-E797A3BD331D}" type="presOf" srcId="{2FB237BA-DB2C-4267-9D71-41EF46403BA2}" destId="{2A1E6176-F9CC-47DC-95F4-A0455EC4C23B}" srcOrd="0" destOrd="0" presId="urn:microsoft.com/office/officeart/2005/8/layout/vProcess5"/>
    <dgm:cxn modelId="{49D2F69C-80CE-44A4-89A7-7BD90AB9F752}" srcId="{D9D3CA66-DEBC-4C11-A825-7EA4B533DDBF}" destId="{16C3FDB4-B6F7-480B-BC46-ACFB3C52BC22}" srcOrd="4" destOrd="0" parTransId="{FA544F7D-7F05-446E-A117-DF20A4B24B8A}" sibTransId="{B120E910-34C0-47AF-AADF-D002A61BBA82}"/>
    <dgm:cxn modelId="{0815427D-6DE7-4B57-884D-E184DE4DE454}" type="presOf" srcId="{6E364081-7D70-4FBA-9F6E-68BACAE23989}" destId="{35008BE3-17C7-4DE7-92B8-BA60A450A110}" srcOrd="0" destOrd="0" presId="urn:microsoft.com/office/officeart/2005/8/layout/vProcess5"/>
    <dgm:cxn modelId="{8173370C-75F3-4336-B7B6-E679219D62E7}" type="presOf" srcId="{8EB9BB00-648B-4D0E-BE6B-F514DD4926C7}" destId="{8C6425B5-E0A5-474F-8F96-75713FE54EBA}" srcOrd="1" destOrd="0" presId="urn:microsoft.com/office/officeart/2005/8/layout/vProcess5"/>
    <dgm:cxn modelId="{A2441E5B-384D-4D84-86D0-90850286D4BF}" type="presOf" srcId="{16C3FDB4-B6F7-480B-BC46-ACFB3C52BC22}" destId="{ACD54ABC-FDD3-457E-B838-2496B2FDDB8C}" srcOrd="0" destOrd="0" presId="urn:microsoft.com/office/officeart/2005/8/layout/vProcess5"/>
    <dgm:cxn modelId="{AAEE1210-427E-4A4B-95CE-9E49AD46533C}" type="presOf" srcId="{C418FBDF-A203-491A-A262-993B7BF5192D}" destId="{9D4A200C-40DC-47C8-9CB3-F1A4B01DE912}" srcOrd="0" destOrd="0" presId="urn:microsoft.com/office/officeart/2005/8/layout/vProcess5"/>
    <dgm:cxn modelId="{67977D46-C832-48F1-8798-4AA8424138A7}" srcId="{D9D3CA66-DEBC-4C11-A825-7EA4B533DDBF}" destId="{DC793D9C-3F1D-419F-B6D5-E4B51D903457}" srcOrd="2" destOrd="0" parTransId="{70544317-28AE-4881-BE30-F8C2743202E5}" sibTransId="{6E364081-7D70-4FBA-9F6E-68BACAE23989}"/>
    <dgm:cxn modelId="{12966D33-15F8-459F-BDC7-7A1A0F0C580B}" srcId="{D9D3CA66-DEBC-4C11-A825-7EA4B533DDBF}" destId="{8EB9BB00-648B-4D0E-BE6B-F514DD4926C7}" srcOrd="1" destOrd="0" parTransId="{CACE5536-B0EF-4C8B-82E3-E744119F7DC9}" sibTransId="{C418FBDF-A203-491A-A262-993B7BF5192D}"/>
    <dgm:cxn modelId="{A12B1B8D-F866-47BD-A476-737F4C0C395C}" type="presOf" srcId="{16C3FDB4-B6F7-480B-BC46-ACFB3C52BC22}" destId="{FBDF1847-1930-460A-A676-EAF962F75499}" srcOrd="1" destOrd="0" presId="urn:microsoft.com/office/officeart/2005/8/layout/vProcess5"/>
    <dgm:cxn modelId="{16D21856-5736-4543-B128-1E9C83070591}" type="presOf" srcId="{D9D3CA66-DEBC-4C11-A825-7EA4B533DDBF}" destId="{782F171B-9F6A-4AF1-B5C0-6B41A6FC1A96}" srcOrd="0" destOrd="0" presId="urn:microsoft.com/office/officeart/2005/8/layout/vProcess5"/>
    <dgm:cxn modelId="{BF3A9F29-5797-416F-9205-9A2681681F2C}" type="presOf" srcId="{C6218248-FE36-4601-B3FF-6DE0B5F9AB73}" destId="{0DC107E7-101D-443B-BA64-40BE67EB8D41}" srcOrd="1" destOrd="0" presId="urn:microsoft.com/office/officeart/2005/8/layout/vProcess5"/>
    <dgm:cxn modelId="{70C5E5C5-D60C-40E4-AC5E-3945D7002275}" type="presOf" srcId="{DC793D9C-3F1D-419F-B6D5-E4B51D903457}" destId="{1E39A8E3-D647-4A15-A1AB-4166404A4A13}" srcOrd="0" destOrd="0" presId="urn:microsoft.com/office/officeart/2005/8/layout/vProcess5"/>
    <dgm:cxn modelId="{3E5A6EDA-6EE5-4065-85C2-EAD9985F932C}" type="presOf" srcId="{8EB9BB00-648B-4D0E-BE6B-F514DD4926C7}" destId="{B99AD834-F4AF-47AA-A6C4-6B9062864567}" srcOrd="0" destOrd="0" presId="urn:microsoft.com/office/officeart/2005/8/layout/vProcess5"/>
    <dgm:cxn modelId="{099C2AE4-4E72-4E41-B16C-4E9F4E36C1E3}" type="presParOf" srcId="{782F171B-9F6A-4AF1-B5C0-6B41A6FC1A96}" destId="{697321F8-84DC-4D1A-BD5C-EB16F385F2CE}" srcOrd="0" destOrd="0" presId="urn:microsoft.com/office/officeart/2005/8/layout/vProcess5"/>
    <dgm:cxn modelId="{776E4681-734E-4CFD-A365-006072C233F9}" type="presParOf" srcId="{782F171B-9F6A-4AF1-B5C0-6B41A6FC1A96}" destId="{99234BE5-C533-4B70-895C-0265EA3FEEE8}" srcOrd="1" destOrd="0" presId="urn:microsoft.com/office/officeart/2005/8/layout/vProcess5"/>
    <dgm:cxn modelId="{2F191DD7-7A83-41C5-BD18-BA8BFE060FAE}" type="presParOf" srcId="{782F171B-9F6A-4AF1-B5C0-6B41A6FC1A96}" destId="{B99AD834-F4AF-47AA-A6C4-6B9062864567}" srcOrd="2" destOrd="0" presId="urn:microsoft.com/office/officeart/2005/8/layout/vProcess5"/>
    <dgm:cxn modelId="{D7640FFF-7545-4247-A635-E11655489DE3}" type="presParOf" srcId="{782F171B-9F6A-4AF1-B5C0-6B41A6FC1A96}" destId="{1E39A8E3-D647-4A15-A1AB-4166404A4A13}" srcOrd="3" destOrd="0" presId="urn:microsoft.com/office/officeart/2005/8/layout/vProcess5"/>
    <dgm:cxn modelId="{C0E63822-5A67-4456-8E88-393A5279F467}" type="presParOf" srcId="{782F171B-9F6A-4AF1-B5C0-6B41A6FC1A96}" destId="{287B613B-EF24-44A7-A3B4-500A05751821}" srcOrd="4" destOrd="0" presId="urn:microsoft.com/office/officeart/2005/8/layout/vProcess5"/>
    <dgm:cxn modelId="{5DA7F7B0-D8CA-4AE3-B46C-05A5EBA1E422}" type="presParOf" srcId="{782F171B-9F6A-4AF1-B5C0-6B41A6FC1A96}" destId="{ACD54ABC-FDD3-457E-B838-2496B2FDDB8C}" srcOrd="5" destOrd="0" presId="urn:microsoft.com/office/officeart/2005/8/layout/vProcess5"/>
    <dgm:cxn modelId="{8003D6FD-FA6D-4DFA-9F73-E500A318C7CA}" type="presParOf" srcId="{782F171B-9F6A-4AF1-B5C0-6B41A6FC1A96}" destId="{4EBADF50-69D4-4474-8CC5-852CC9D9FB8E}" srcOrd="6" destOrd="0" presId="urn:microsoft.com/office/officeart/2005/8/layout/vProcess5"/>
    <dgm:cxn modelId="{AEFF4D19-B52F-4541-ACDD-B4B0DEB610A1}" type="presParOf" srcId="{782F171B-9F6A-4AF1-B5C0-6B41A6FC1A96}" destId="{9D4A200C-40DC-47C8-9CB3-F1A4B01DE912}" srcOrd="7" destOrd="0" presId="urn:microsoft.com/office/officeart/2005/8/layout/vProcess5"/>
    <dgm:cxn modelId="{5963977F-682D-47D1-9A50-095B5A76E9BC}" type="presParOf" srcId="{782F171B-9F6A-4AF1-B5C0-6B41A6FC1A96}" destId="{35008BE3-17C7-4DE7-92B8-BA60A450A110}" srcOrd="8" destOrd="0" presId="urn:microsoft.com/office/officeart/2005/8/layout/vProcess5"/>
    <dgm:cxn modelId="{D3E145DD-00E6-47A2-A933-DEE2A1D75110}" type="presParOf" srcId="{782F171B-9F6A-4AF1-B5C0-6B41A6FC1A96}" destId="{2A1E6176-F9CC-47DC-95F4-A0455EC4C23B}" srcOrd="9" destOrd="0" presId="urn:microsoft.com/office/officeart/2005/8/layout/vProcess5"/>
    <dgm:cxn modelId="{E5CD7D77-6116-49BB-80D6-0BC0360B2529}" type="presParOf" srcId="{782F171B-9F6A-4AF1-B5C0-6B41A6FC1A96}" destId="{0DC107E7-101D-443B-BA64-40BE67EB8D41}" srcOrd="10" destOrd="0" presId="urn:microsoft.com/office/officeart/2005/8/layout/vProcess5"/>
    <dgm:cxn modelId="{4CE6AA6B-3EB0-4B60-A817-E302A4D62129}" type="presParOf" srcId="{782F171B-9F6A-4AF1-B5C0-6B41A6FC1A96}" destId="{8C6425B5-E0A5-474F-8F96-75713FE54EBA}" srcOrd="11" destOrd="0" presId="urn:microsoft.com/office/officeart/2005/8/layout/vProcess5"/>
    <dgm:cxn modelId="{817C1D7B-A5D7-4D8F-9602-32D70E40F327}" type="presParOf" srcId="{782F171B-9F6A-4AF1-B5C0-6B41A6FC1A96}" destId="{562CE4C8-1CAA-40FA-B251-F4EE822C62F0}" srcOrd="12" destOrd="0" presId="urn:microsoft.com/office/officeart/2005/8/layout/vProcess5"/>
    <dgm:cxn modelId="{3C4BD949-1217-430F-86EB-C462EA4CDDE1}" type="presParOf" srcId="{782F171B-9F6A-4AF1-B5C0-6B41A6FC1A96}" destId="{B738A7C3-6238-4AC3-A327-0418BA351943}" srcOrd="13" destOrd="0" presId="urn:microsoft.com/office/officeart/2005/8/layout/vProcess5"/>
    <dgm:cxn modelId="{E97EF0DD-B0D2-4529-916B-E78EDFCAC37E}" type="presParOf" srcId="{782F171B-9F6A-4AF1-B5C0-6B41A6FC1A96}" destId="{FBDF1847-1930-460A-A676-EAF962F7549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B5F371-242D-4D79-8FCD-7C40AEC02682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D0718F7-2D3C-4FD4-9E55-487AE4034C7A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itchFamily="18" charset="0"/>
            </a:rPr>
            <a:t>Игровой </a:t>
          </a:r>
          <a:endParaRPr lang="ru-RU" sz="1800" b="1" dirty="0">
            <a:latin typeface="Bookman Old Style" pitchFamily="18" charset="0"/>
          </a:endParaRPr>
        </a:p>
      </dgm:t>
    </dgm:pt>
    <dgm:pt modelId="{D69D5E2A-CAF5-48C9-8FA0-BB0BB743ED50}" type="parTrans" cxnId="{51B8E997-0169-41D0-9257-5676AD458159}">
      <dgm:prSet/>
      <dgm:spPr/>
      <dgm:t>
        <a:bodyPr/>
        <a:lstStyle/>
        <a:p>
          <a:endParaRPr lang="ru-RU"/>
        </a:p>
      </dgm:t>
    </dgm:pt>
    <dgm:pt modelId="{B2EE6B6C-039C-491F-8175-C890F297AE10}" type="sibTrans" cxnId="{51B8E997-0169-41D0-9257-5676AD458159}">
      <dgm:prSet/>
      <dgm:spPr/>
      <dgm:t>
        <a:bodyPr/>
        <a:lstStyle/>
        <a:p>
          <a:endParaRPr lang="ru-RU"/>
        </a:p>
      </dgm:t>
    </dgm:pt>
    <dgm:pt modelId="{FE17CDE5-2F7C-4569-AC5F-28AC174564ED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itchFamily="18" charset="0"/>
            </a:rPr>
            <a:t>Коммуникативной </a:t>
          </a:r>
          <a:endParaRPr lang="ru-RU" sz="1800" b="1" dirty="0">
            <a:latin typeface="Bookman Old Style" pitchFamily="18" charset="0"/>
          </a:endParaRPr>
        </a:p>
      </dgm:t>
    </dgm:pt>
    <dgm:pt modelId="{5EA6678F-1105-4352-85F2-A4A253CABFBA}" type="parTrans" cxnId="{AC1FCBFB-9489-456E-8609-F100945E66ED}">
      <dgm:prSet/>
      <dgm:spPr/>
      <dgm:t>
        <a:bodyPr/>
        <a:lstStyle/>
        <a:p>
          <a:endParaRPr lang="ru-RU"/>
        </a:p>
      </dgm:t>
    </dgm:pt>
    <dgm:pt modelId="{C3E2C8DD-E6A0-4361-88AF-9435297CB756}" type="sibTrans" cxnId="{AC1FCBFB-9489-456E-8609-F100945E66ED}">
      <dgm:prSet/>
      <dgm:spPr/>
      <dgm:t>
        <a:bodyPr/>
        <a:lstStyle/>
        <a:p>
          <a:endParaRPr lang="ru-RU"/>
        </a:p>
      </dgm:t>
    </dgm:pt>
    <dgm:pt modelId="{B027556A-99D6-4DE7-B01D-49564D539022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itchFamily="18" charset="0"/>
            </a:rPr>
            <a:t>Трудовой </a:t>
          </a:r>
          <a:endParaRPr lang="ru-RU" sz="1800" b="1" dirty="0">
            <a:latin typeface="Bookman Old Style" pitchFamily="18" charset="0"/>
          </a:endParaRPr>
        </a:p>
      </dgm:t>
    </dgm:pt>
    <dgm:pt modelId="{D1439E7D-E0C7-41B6-A9EB-9997E29B6B12}" type="parTrans" cxnId="{8A1F2062-D20C-4865-94D5-661D6E079E55}">
      <dgm:prSet/>
      <dgm:spPr/>
      <dgm:t>
        <a:bodyPr/>
        <a:lstStyle/>
        <a:p>
          <a:endParaRPr lang="ru-RU"/>
        </a:p>
      </dgm:t>
    </dgm:pt>
    <dgm:pt modelId="{A1B4AA60-A89E-4992-B5E2-106E7AB41034}" type="sibTrans" cxnId="{8A1F2062-D20C-4865-94D5-661D6E079E55}">
      <dgm:prSet/>
      <dgm:spPr/>
      <dgm:t>
        <a:bodyPr/>
        <a:lstStyle/>
        <a:p>
          <a:endParaRPr lang="ru-RU"/>
        </a:p>
      </dgm:t>
    </dgm:pt>
    <dgm:pt modelId="{AC2570DB-D7CD-4EDD-8512-7180AFEABC9A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itchFamily="18" charset="0"/>
            </a:rPr>
            <a:t>Познавательно-исследовательской</a:t>
          </a:r>
          <a:endParaRPr lang="ru-RU" sz="1800" b="1" dirty="0">
            <a:latin typeface="Bookman Old Style" pitchFamily="18" charset="0"/>
          </a:endParaRPr>
        </a:p>
      </dgm:t>
    </dgm:pt>
    <dgm:pt modelId="{71E34D18-8CBD-45CE-ACD0-B636E5C2CD83}" type="parTrans" cxnId="{CCEEAD6A-D2A7-4A47-8CDC-1E716F71A099}">
      <dgm:prSet/>
      <dgm:spPr/>
      <dgm:t>
        <a:bodyPr/>
        <a:lstStyle/>
        <a:p>
          <a:endParaRPr lang="ru-RU"/>
        </a:p>
      </dgm:t>
    </dgm:pt>
    <dgm:pt modelId="{E3F4B68E-26AE-4892-8667-4A161E1A0F6A}" type="sibTrans" cxnId="{CCEEAD6A-D2A7-4A47-8CDC-1E716F71A099}">
      <dgm:prSet/>
      <dgm:spPr/>
      <dgm:t>
        <a:bodyPr/>
        <a:lstStyle/>
        <a:p>
          <a:endParaRPr lang="ru-RU"/>
        </a:p>
      </dgm:t>
    </dgm:pt>
    <dgm:pt modelId="{D926ACA3-C5C1-49DE-A095-C29E76528EFE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itchFamily="18" charset="0"/>
            </a:rPr>
            <a:t>Продуктивной , музыкально-исследовательской</a:t>
          </a:r>
          <a:endParaRPr lang="ru-RU" sz="1800" b="1" dirty="0">
            <a:latin typeface="Bookman Old Style" pitchFamily="18" charset="0"/>
          </a:endParaRPr>
        </a:p>
      </dgm:t>
    </dgm:pt>
    <dgm:pt modelId="{109D881F-5962-4C1B-B94D-73F9688C6768}" type="parTrans" cxnId="{5740639C-FBA8-4E19-ABE3-6C90EEFD561A}">
      <dgm:prSet/>
      <dgm:spPr/>
      <dgm:t>
        <a:bodyPr/>
        <a:lstStyle/>
        <a:p>
          <a:endParaRPr lang="ru-RU"/>
        </a:p>
      </dgm:t>
    </dgm:pt>
    <dgm:pt modelId="{71EC8160-15B3-41B7-BDD8-F6FA09368230}" type="sibTrans" cxnId="{5740639C-FBA8-4E19-ABE3-6C90EEFD561A}">
      <dgm:prSet/>
      <dgm:spPr/>
      <dgm:t>
        <a:bodyPr/>
        <a:lstStyle/>
        <a:p>
          <a:endParaRPr lang="ru-RU"/>
        </a:p>
      </dgm:t>
    </dgm:pt>
    <dgm:pt modelId="{53232B6B-5776-45E8-BF58-8D532A5A0D2C}">
      <dgm:prSet phldrT="[Текст]" custT="1"/>
      <dgm:spPr/>
      <dgm:t>
        <a:bodyPr/>
        <a:lstStyle/>
        <a:p>
          <a:endParaRPr lang="ru-RU"/>
        </a:p>
      </dgm:t>
    </dgm:pt>
    <dgm:pt modelId="{9CA5FAE8-0767-4A7C-9E48-C625760DB15D}" type="parTrans" cxnId="{94C36EF8-B7A5-45E5-BD5A-D8DA58C12AA1}">
      <dgm:prSet/>
      <dgm:spPr/>
      <dgm:t>
        <a:bodyPr/>
        <a:lstStyle/>
        <a:p>
          <a:endParaRPr lang="ru-RU"/>
        </a:p>
      </dgm:t>
    </dgm:pt>
    <dgm:pt modelId="{F9311C84-2C4E-4620-A55D-00AACACA85E6}" type="sibTrans" cxnId="{94C36EF8-B7A5-45E5-BD5A-D8DA58C12AA1}">
      <dgm:prSet/>
      <dgm:spPr/>
      <dgm:t>
        <a:bodyPr/>
        <a:lstStyle/>
        <a:p>
          <a:endParaRPr lang="ru-RU"/>
        </a:p>
      </dgm:t>
    </dgm:pt>
    <dgm:pt modelId="{214F30C1-9C26-43F8-BCE3-BD779E0AAF4E}" type="pres">
      <dgm:prSet presAssocID="{4FB5F371-242D-4D79-8FCD-7C40AEC0268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725574-1CC5-4BA2-ACA7-562F126B06E5}" type="pres">
      <dgm:prSet presAssocID="{4FB5F371-242D-4D79-8FCD-7C40AEC02682}" presName="dummyMaxCanvas" presStyleCnt="0">
        <dgm:presLayoutVars/>
      </dgm:prSet>
      <dgm:spPr/>
    </dgm:pt>
    <dgm:pt modelId="{D1C6F45D-679E-4FA0-9B38-5AFE6415922E}" type="pres">
      <dgm:prSet presAssocID="{4FB5F371-242D-4D79-8FCD-7C40AEC02682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A553C-3DF5-47B0-9537-4B27C24B1583}" type="pres">
      <dgm:prSet presAssocID="{4FB5F371-242D-4D79-8FCD-7C40AEC02682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E19DA-2213-436F-BD8D-BC1A4AB76842}" type="pres">
      <dgm:prSet presAssocID="{4FB5F371-242D-4D79-8FCD-7C40AEC0268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43C4C-FA64-4DB8-984C-1DDA22B00018}" type="pres">
      <dgm:prSet presAssocID="{4FB5F371-242D-4D79-8FCD-7C40AEC0268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44FAA-AFED-4EAF-85CF-EA4149662EF6}" type="pres">
      <dgm:prSet presAssocID="{4FB5F371-242D-4D79-8FCD-7C40AEC0268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646650-41FE-4E02-9E07-1BBBB875C220}" type="pres">
      <dgm:prSet presAssocID="{4FB5F371-242D-4D79-8FCD-7C40AEC0268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A02F8-A614-4BE7-B9B5-E001724F293B}" type="pres">
      <dgm:prSet presAssocID="{4FB5F371-242D-4D79-8FCD-7C40AEC0268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7EBBA7-7A5D-4111-931D-6662D0E5B137}" type="pres">
      <dgm:prSet presAssocID="{4FB5F371-242D-4D79-8FCD-7C40AEC0268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6427C-3FC1-4A76-A3C7-1887140C509D}" type="pres">
      <dgm:prSet presAssocID="{4FB5F371-242D-4D79-8FCD-7C40AEC0268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9F7F5-6978-4932-8D1C-F46C4970C8F8}" type="pres">
      <dgm:prSet presAssocID="{4FB5F371-242D-4D79-8FCD-7C40AEC0268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2DE5B7-892B-4C4C-8785-D5B838DB9FBA}" type="pres">
      <dgm:prSet presAssocID="{4FB5F371-242D-4D79-8FCD-7C40AEC0268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D3043-18FC-4257-9733-9515CC17A429}" type="pres">
      <dgm:prSet presAssocID="{4FB5F371-242D-4D79-8FCD-7C40AEC0268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57632-C1AA-45D8-9AFB-7FEBD7093B93}" type="pres">
      <dgm:prSet presAssocID="{4FB5F371-242D-4D79-8FCD-7C40AEC0268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27BE8-641C-4575-8022-5A8E1C372614}" type="pres">
      <dgm:prSet presAssocID="{4FB5F371-242D-4D79-8FCD-7C40AEC0268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40639C-FBA8-4E19-ABE3-6C90EEFD561A}" srcId="{4FB5F371-242D-4D79-8FCD-7C40AEC02682}" destId="{D926ACA3-C5C1-49DE-A095-C29E76528EFE}" srcOrd="4" destOrd="0" parTransId="{109D881F-5962-4C1B-B94D-73F9688C6768}" sibTransId="{71EC8160-15B3-41B7-BDD8-F6FA09368230}"/>
    <dgm:cxn modelId="{13B7ACDB-1383-4595-8613-6AE5F49DE93B}" type="presOf" srcId="{AC2570DB-D7CD-4EDD-8512-7180AFEABC9A}" destId="{BAA57632-C1AA-45D8-9AFB-7FEBD7093B93}" srcOrd="1" destOrd="0" presId="urn:microsoft.com/office/officeart/2005/8/layout/vProcess5"/>
    <dgm:cxn modelId="{8FD75C67-7CC7-4477-A451-D6119449BA7B}" type="presOf" srcId="{E3F4B68E-26AE-4892-8667-4A161E1A0F6A}" destId="{5766427C-3FC1-4A76-A3C7-1887140C509D}" srcOrd="0" destOrd="0" presId="urn:microsoft.com/office/officeart/2005/8/layout/vProcess5"/>
    <dgm:cxn modelId="{074C8C28-72F1-43CA-89E0-A77CDC6B663D}" type="presOf" srcId="{C3E2C8DD-E6A0-4361-88AF-9435297CB756}" destId="{605A02F8-A614-4BE7-B9B5-E001724F293B}" srcOrd="0" destOrd="0" presId="urn:microsoft.com/office/officeart/2005/8/layout/vProcess5"/>
    <dgm:cxn modelId="{94C36EF8-B7A5-45E5-BD5A-D8DA58C12AA1}" srcId="{4FB5F371-242D-4D79-8FCD-7C40AEC02682}" destId="{53232B6B-5776-45E8-BF58-8D532A5A0D2C}" srcOrd="5" destOrd="0" parTransId="{9CA5FAE8-0767-4A7C-9E48-C625760DB15D}" sibTransId="{F9311C84-2C4E-4620-A55D-00AACACA85E6}"/>
    <dgm:cxn modelId="{4B84AF11-7C13-4E12-B417-6231BA14AC65}" type="presOf" srcId="{D926ACA3-C5C1-49DE-A095-C29E76528EFE}" destId="{16144FAA-AFED-4EAF-85CF-EA4149662EF6}" srcOrd="0" destOrd="0" presId="urn:microsoft.com/office/officeart/2005/8/layout/vProcess5"/>
    <dgm:cxn modelId="{7D27721A-C772-4D0D-9DA9-5BFB8CAA8BB4}" type="presOf" srcId="{A1B4AA60-A89E-4992-B5E2-106E7AB41034}" destId="{1D7EBBA7-7A5D-4111-931D-6662D0E5B137}" srcOrd="0" destOrd="0" presId="urn:microsoft.com/office/officeart/2005/8/layout/vProcess5"/>
    <dgm:cxn modelId="{AC1FCBFB-9489-456E-8609-F100945E66ED}" srcId="{4FB5F371-242D-4D79-8FCD-7C40AEC02682}" destId="{FE17CDE5-2F7C-4569-AC5F-28AC174564ED}" srcOrd="1" destOrd="0" parTransId="{5EA6678F-1105-4352-85F2-A4A253CABFBA}" sibTransId="{C3E2C8DD-E6A0-4361-88AF-9435297CB756}"/>
    <dgm:cxn modelId="{E134C051-F7F6-46CB-A2D5-98A678D7CD07}" type="presOf" srcId="{7D0718F7-2D3C-4FD4-9E55-487AE4034C7A}" destId="{7739F7F5-6978-4932-8D1C-F46C4970C8F8}" srcOrd="1" destOrd="0" presId="urn:microsoft.com/office/officeart/2005/8/layout/vProcess5"/>
    <dgm:cxn modelId="{311C7CC4-2B9A-4579-9B07-ABD63C638B44}" type="presOf" srcId="{AC2570DB-D7CD-4EDD-8512-7180AFEABC9A}" destId="{58A43C4C-FA64-4DB8-984C-1DDA22B00018}" srcOrd="0" destOrd="0" presId="urn:microsoft.com/office/officeart/2005/8/layout/vProcess5"/>
    <dgm:cxn modelId="{27AC1FFC-562F-4D14-B39F-BB8017F96135}" type="presOf" srcId="{4FB5F371-242D-4D79-8FCD-7C40AEC02682}" destId="{214F30C1-9C26-43F8-BCE3-BD779E0AAF4E}" srcOrd="0" destOrd="0" presId="urn:microsoft.com/office/officeart/2005/8/layout/vProcess5"/>
    <dgm:cxn modelId="{23898F9D-2264-4730-B132-22A128A0D880}" type="presOf" srcId="{B2EE6B6C-039C-491F-8175-C890F297AE10}" destId="{45646650-41FE-4E02-9E07-1BBBB875C220}" srcOrd="0" destOrd="0" presId="urn:microsoft.com/office/officeart/2005/8/layout/vProcess5"/>
    <dgm:cxn modelId="{414BE10E-2E74-4CE8-A748-80B8E6B06093}" type="presOf" srcId="{D926ACA3-C5C1-49DE-A095-C29E76528EFE}" destId="{81427BE8-641C-4575-8022-5A8E1C372614}" srcOrd="1" destOrd="0" presId="urn:microsoft.com/office/officeart/2005/8/layout/vProcess5"/>
    <dgm:cxn modelId="{0A225432-3941-4915-A461-BC9EF8C1A746}" type="presOf" srcId="{7D0718F7-2D3C-4FD4-9E55-487AE4034C7A}" destId="{D1C6F45D-679E-4FA0-9B38-5AFE6415922E}" srcOrd="0" destOrd="0" presId="urn:microsoft.com/office/officeart/2005/8/layout/vProcess5"/>
    <dgm:cxn modelId="{FDD002A5-0CD8-40B7-A225-73C667D6AA01}" type="presOf" srcId="{B027556A-99D6-4DE7-B01D-49564D539022}" destId="{19BE19DA-2213-436F-BD8D-BC1A4AB76842}" srcOrd="0" destOrd="0" presId="urn:microsoft.com/office/officeart/2005/8/layout/vProcess5"/>
    <dgm:cxn modelId="{8A1F2062-D20C-4865-94D5-661D6E079E55}" srcId="{4FB5F371-242D-4D79-8FCD-7C40AEC02682}" destId="{B027556A-99D6-4DE7-B01D-49564D539022}" srcOrd="2" destOrd="0" parTransId="{D1439E7D-E0C7-41B6-A9EB-9997E29B6B12}" sibTransId="{A1B4AA60-A89E-4992-B5E2-106E7AB41034}"/>
    <dgm:cxn modelId="{FD1DFD15-854F-4D24-84C3-4679C6F49CEB}" type="presOf" srcId="{FE17CDE5-2F7C-4569-AC5F-28AC174564ED}" destId="{D12DE5B7-892B-4C4C-8785-D5B838DB9FBA}" srcOrd="1" destOrd="0" presId="urn:microsoft.com/office/officeart/2005/8/layout/vProcess5"/>
    <dgm:cxn modelId="{2815BBDA-2FDF-4AC4-90F9-8FF4C0D26FD4}" type="presOf" srcId="{B027556A-99D6-4DE7-B01D-49564D539022}" destId="{916D3043-18FC-4257-9733-9515CC17A429}" srcOrd="1" destOrd="0" presId="urn:microsoft.com/office/officeart/2005/8/layout/vProcess5"/>
    <dgm:cxn modelId="{CCEEAD6A-D2A7-4A47-8CDC-1E716F71A099}" srcId="{4FB5F371-242D-4D79-8FCD-7C40AEC02682}" destId="{AC2570DB-D7CD-4EDD-8512-7180AFEABC9A}" srcOrd="3" destOrd="0" parTransId="{71E34D18-8CBD-45CE-ACD0-B636E5C2CD83}" sibTransId="{E3F4B68E-26AE-4892-8667-4A161E1A0F6A}"/>
    <dgm:cxn modelId="{51B8E997-0169-41D0-9257-5676AD458159}" srcId="{4FB5F371-242D-4D79-8FCD-7C40AEC02682}" destId="{7D0718F7-2D3C-4FD4-9E55-487AE4034C7A}" srcOrd="0" destOrd="0" parTransId="{D69D5E2A-CAF5-48C9-8FA0-BB0BB743ED50}" sibTransId="{B2EE6B6C-039C-491F-8175-C890F297AE10}"/>
    <dgm:cxn modelId="{D48E37B6-1148-45FA-9C51-16BAB6D5BABE}" type="presOf" srcId="{FE17CDE5-2F7C-4569-AC5F-28AC174564ED}" destId="{1C8A553C-3DF5-47B0-9537-4B27C24B1583}" srcOrd="0" destOrd="0" presId="urn:microsoft.com/office/officeart/2005/8/layout/vProcess5"/>
    <dgm:cxn modelId="{21B98D6C-E0B4-4357-9160-D103CD530780}" type="presParOf" srcId="{214F30C1-9C26-43F8-BCE3-BD779E0AAF4E}" destId="{3B725574-1CC5-4BA2-ACA7-562F126B06E5}" srcOrd="0" destOrd="0" presId="urn:microsoft.com/office/officeart/2005/8/layout/vProcess5"/>
    <dgm:cxn modelId="{172CC394-D420-4AE5-A9C1-48DC5D42B661}" type="presParOf" srcId="{214F30C1-9C26-43F8-BCE3-BD779E0AAF4E}" destId="{D1C6F45D-679E-4FA0-9B38-5AFE6415922E}" srcOrd="1" destOrd="0" presId="urn:microsoft.com/office/officeart/2005/8/layout/vProcess5"/>
    <dgm:cxn modelId="{6A0E91EC-9E8D-49F5-8885-2CC07B093754}" type="presParOf" srcId="{214F30C1-9C26-43F8-BCE3-BD779E0AAF4E}" destId="{1C8A553C-3DF5-47B0-9537-4B27C24B1583}" srcOrd="2" destOrd="0" presId="urn:microsoft.com/office/officeart/2005/8/layout/vProcess5"/>
    <dgm:cxn modelId="{964896F6-8BCD-4B73-991E-4BE680C46799}" type="presParOf" srcId="{214F30C1-9C26-43F8-BCE3-BD779E0AAF4E}" destId="{19BE19DA-2213-436F-BD8D-BC1A4AB76842}" srcOrd="3" destOrd="0" presId="urn:microsoft.com/office/officeart/2005/8/layout/vProcess5"/>
    <dgm:cxn modelId="{2703225F-E194-48A4-8205-8F16B5194D43}" type="presParOf" srcId="{214F30C1-9C26-43F8-BCE3-BD779E0AAF4E}" destId="{58A43C4C-FA64-4DB8-984C-1DDA22B00018}" srcOrd="4" destOrd="0" presId="urn:microsoft.com/office/officeart/2005/8/layout/vProcess5"/>
    <dgm:cxn modelId="{A86FB1B3-B2C2-4669-A3EB-91D72DD04B84}" type="presParOf" srcId="{214F30C1-9C26-43F8-BCE3-BD779E0AAF4E}" destId="{16144FAA-AFED-4EAF-85CF-EA4149662EF6}" srcOrd="5" destOrd="0" presId="urn:microsoft.com/office/officeart/2005/8/layout/vProcess5"/>
    <dgm:cxn modelId="{45C6EEBE-DD20-4146-917F-209532CB3D78}" type="presParOf" srcId="{214F30C1-9C26-43F8-BCE3-BD779E0AAF4E}" destId="{45646650-41FE-4E02-9E07-1BBBB875C220}" srcOrd="6" destOrd="0" presId="urn:microsoft.com/office/officeart/2005/8/layout/vProcess5"/>
    <dgm:cxn modelId="{B44B7FEF-6E38-491C-8A91-2B000B9D9617}" type="presParOf" srcId="{214F30C1-9C26-43F8-BCE3-BD779E0AAF4E}" destId="{605A02F8-A614-4BE7-B9B5-E001724F293B}" srcOrd="7" destOrd="0" presId="urn:microsoft.com/office/officeart/2005/8/layout/vProcess5"/>
    <dgm:cxn modelId="{4F26811C-5FE6-45C1-882B-7A80305E94D0}" type="presParOf" srcId="{214F30C1-9C26-43F8-BCE3-BD779E0AAF4E}" destId="{1D7EBBA7-7A5D-4111-931D-6662D0E5B137}" srcOrd="8" destOrd="0" presId="urn:microsoft.com/office/officeart/2005/8/layout/vProcess5"/>
    <dgm:cxn modelId="{79CE1B6E-1A55-4C76-A88A-77268CFF9D8D}" type="presParOf" srcId="{214F30C1-9C26-43F8-BCE3-BD779E0AAF4E}" destId="{5766427C-3FC1-4A76-A3C7-1887140C509D}" srcOrd="9" destOrd="0" presId="urn:microsoft.com/office/officeart/2005/8/layout/vProcess5"/>
    <dgm:cxn modelId="{FF96305A-7E02-40DB-9D00-04E52189BB71}" type="presParOf" srcId="{214F30C1-9C26-43F8-BCE3-BD779E0AAF4E}" destId="{7739F7F5-6978-4932-8D1C-F46C4970C8F8}" srcOrd="10" destOrd="0" presId="urn:microsoft.com/office/officeart/2005/8/layout/vProcess5"/>
    <dgm:cxn modelId="{00BA75AA-CF36-459C-9C8C-F1DB4AC241DD}" type="presParOf" srcId="{214F30C1-9C26-43F8-BCE3-BD779E0AAF4E}" destId="{D12DE5B7-892B-4C4C-8785-D5B838DB9FBA}" srcOrd="11" destOrd="0" presId="urn:microsoft.com/office/officeart/2005/8/layout/vProcess5"/>
    <dgm:cxn modelId="{9515D7AC-B275-45A4-8F4A-3415D43D9A78}" type="presParOf" srcId="{214F30C1-9C26-43F8-BCE3-BD779E0AAF4E}" destId="{916D3043-18FC-4257-9733-9515CC17A429}" srcOrd="12" destOrd="0" presId="urn:microsoft.com/office/officeart/2005/8/layout/vProcess5"/>
    <dgm:cxn modelId="{D1C3BC48-0A5E-4339-AB70-406051A4CBB1}" type="presParOf" srcId="{214F30C1-9C26-43F8-BCE3-BD779E0AAF4E}" destId="{BAA57632-C1AA-45D8-9AFB-7FEBD7093B93}" srcOrd="13" destOrd="0" presId="urn:microsoft.com/office/officeart/2005/8/layout/vProcess5"/>
    <dgm:cxn modelId="{78E71EA1-8E7C-4704-8D79-BE31BCF22D0B}" type="presParOf" srcId="{214F30C1-9C26-43F8-BCE3-BD779E0AAF4E}" destId="{81427BE8-641C-4575-8022-5A8E1C37261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2F7F38-360A-4EEE-85FF-31B7D527AFD9}" type="doc">
      <dgm:prSet loTypeId="urn:microsoft.com/office/officeart/2005/8/layout/h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A4A5DD0-D759-49C6-83A1-844326780326}">
      <dgm:prSet phldrT="[Текст]" custT="1"/>
      <dgm:spPr/>
      <dgm:t>
        <a:bodyPr/>
        <a:lstStyle/>
        <a:p>
          <a:pPr algn="just"/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Создание 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психических и физических качеств в соответствии с возрастными и индивидуальными особенностями, подготовка к жизни в современном обществе, формирование предпосылок к учебной деятельности, обеспечение безопасности жизнедеятельности дошкольника.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833E53C3-3D65-4917-BA08-248F41F76F37}" type="parTrans" cxnId="{F6CB2336-39E5-4E64-B9E7-1F2AC01AEEEA}">
      <dgm:prSet/>
      <dgm:spPr/>
      <dgm:t>
        <a:bodyPr/>
        <a:lstStyle/>
        <a:p>
          <a:endParaRPr lang="ru-RU"/>
        </a:p>
      </dgm:t>
    </dgm:pt>
    <dgm:pt modelId="{B808759E-A3E9-4F6C-87AA-D2C43AAE2468}" type="sibTrans" cxnId="{F6CB2336-39E5-4E64-B9E7-1F2AC01AEEEA}">
      <dgm:prSet/>
      <dgm:spPr/>
      <dgm:t>
        <a:bodyPr/>
        <a:lstStyle/>
        <a:p>
          <a:endParaRPr lang="ru-RU"/>
        </a:p>
      </dgm:t>
    </dgm:pt>
    <dgm:pt modelId="{434261B7-1E4B-4782-AF78-979C3490CDA7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Bookman Old Style" pitchFamily="18" charset="0"/>
            </a:rPr>
            <a:t>Забота о здоровье эмоциональном благополучии и своевременном всестороннем развитии каждого ребенка;</a:t>
          </a:r>
          <a:endParaRPr lang="ru-RU" sz="1200" dirty="0">
            <a:solidFill>
              <a:srgbClr val="002060"/>
            </a:solidFill>
            <a:latin typeface="Bookman Old Style" pitchFamily="18" charset="0"/>
          </a:endParaRPr>
        </a:p>
      </dgm:t>
    </dgm:pt>
    <dgm:pt modelId="{A718BD8E-8F6C-4C62-A84E-921AC9C7C192}" type="parTrans" cxnId="{4E87850D-5FC9-4D88-BE11-B823D31B2CF5}">
      <dgm:prSet/>
      <dgm:spPr/>
      <dgm:t>
        <a:bodyPr/>
        <a:lstStyle/>
        <a:p>
          <a:endParaRPr lang="ru-RU"/>
        </a:p>
      </dgm:t>
    </dgm:pt>
    <dgm:pt modelId="{8EAE0EA2-7636-49E8-AA9A-87FCD7043D98}" type="sibTrans" cxnId="{4E87850D-5FC9-4D88-BE11-B823D31B2CF5}">
      <dgm:prSet/>
      <dgm:spPr/>
      <dgm:t>
        <a:bodyPr/>
        <a:lstStyle/>
        <a:p>
          <a:endParaRPr lang="ru-RU"/>
        </a:p>
      </dgm:t>
    </dgm:pt>
    <dgm:pt modelId="{77635818-BA14-45D8-A90A-C59A01577D48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Bookman Old Style" pitchFamily="18" charset="0"/>
            </a:rPr>
            <a:t>Создание в группах атмосферы гуманного и доброжелательного отношения ко всем воспитанникам, что позволит растить их общительными добрыми любознательными инициативными стремящимися к самостоятельности и творчеству; </a:t>
          </a:r>
          <a:endParaRPr lang="ru-RU" sz="1200" dirty="0">
            <a:solidFill>
              <a:srgbClr val="002060"/>
            </a:solidFill>
            <a:latin typeface="Bookman Old Style" pitchFamily="18" charset="0"/>
          </a:endParaRPr>
        </a:p>
      </dgm:t>
    </dgm:pt>
    <dgm:pt modelId="{0C239C56-6D01-4831-A73C-B95C9BC4C333}" type="parTrans" cxnId="{63134119-1188-44B5-8506-3369522CE906}">
      <dgm:prSet/>
      <dgm:spPr/>
      <dgm:t>
        <a:bodyPr/>
        <a:lstStyle/>
        <a:p>
          <a:endParaRPr lang="ru-RU"/>
        </a:p>
      </dgm:t>
    </dgm:pt>
    <dgm:pt modelId="{FA89D677-53F0-46F5-B017-24A0A70B0F6B}" type="sibTrans" cxnId="{63134119-1188-44B5-8506-3369522CE906}">
      <dgm:prSet/>
      <dgm:spPr/>
      <dgm:t>
        <a:bodyPr/>
        <a:lstStyle/>
        <a:p>
          <a:endParaRPr lang="ru-RU"/>
        </a:p>
      </dgm:t>
    </dgm:pt>
    <dgm:pt modelId="{FF19836D-30F6-4AB0-A9D5-0D5390BC4677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Bookman Old Style" pitchFamily="18" charset="0"/>
            </a:rPr>
            <a:t>Максимальное использование разнообразных видов детской деятельности их интеграция в целях повышения эффективности образовательного процесса;</a:t>
          </a:r>
          <a:endParaRPr lang="ru-RU" sz="1200" dirty="0">
            <a:solidFill>
              <a:srgbClr val="002060"/>
            </a:solidFill>
            <a:latin typeface="Bookman Old Style" pitchFamily="18" charset="0"/>
          </a:endParaRPr>
        </a:p>
      </dgm:t>
    </dgm:pt>
    <dgm:pt modelId="{E89CA761-EE5F-4CD2-82EA-5C7FDF9E17B2}" type="parTrans" cxnId="{067700F6-3529-415D-9E7D-1FD6C9A550CA}">
      <dgm:prSet/>
      <dgm:spPr/>
      <dgm:t>
        <a:bodyPr/>
        <a:lstStyle/>
        <a:p>
          <a:endParaRPr lang="ru-RU"/>
        </a:p>
      </dgm:t>
    </dgm:pt>
    <dgm:pt modelId="{AE1F4459-1C86-49FB-B5E3-43CA6ED7BE96}" type="sibTrans" cxnId="{067700F6-3529-415D-9E7D-1FD6C9A550CA}">
      <dgm:prSet/>
      <dgm:spPr/>
      <dgm:t>
        <a:bodyPr/>
        <a:lstStyle/>
        <a:p>
          <a:endParaRPr lang="ru-RU"/>
        </a:p>
      </dgm:t>
    </dgm:pt>
    <dgm:pt modelId="{3604D254-1809-406F-985C-3B582DDFAC0B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Bookman Old Style" pitchFamily="18" charset="0"/>
            </a:rPr>
            <a:t>Творческая организация воспитательно-образовательного процесса; </a:t>
          </a:r>
          <a:endParaRPr lang="ru-RU" sz="1200" dirty="0">
            <a:solidFill>
              <a:srgbClr val="002060"/>
            </a:solidFill>
            <a:latin typeface="Bookman Old Style" pitchFamily="18" charset="0"/>
          </a:endParaRPr>
        </a:p>
      </dgm:t>
    </dgm:pt>
    <dgm:pt modelId="{7CC01902-48CD-4C72-BA1E-01D6550C9C80}" type="parTrans" cxnId="{3C4341B8-253D-45B7-AC9D-E80E51A59E60}">
      <dgm:prSet/>
      <dgm:spPr/>
      <dgm:t>
        <a:bodyPr/>
        <a:lstStyle/>
        <a:p>
          <a:endParaRPr lang="ru-RU"/>
        </a:p>
      </dgm:t>
    </dgm:pt>
    <dgm:pt modelId="{DBB229D9-27EB-4110-811B-43B87F741851}" type="sibTrans" cxnId="{3C4341B8-253D-45B7-AC9D-E80E51A59E60}">
      <dgm:prSet/>
      <dgm:spPr/>
      <dgm:t>
        <a:bodyPr/>
        <a:lstStyle/>
        <a:p>
          <a:endParaRPr lang="ru-RU"/>
        </a:p>
      </dgm:t>
    </dgm:pt>
    <dgm:pt modelId="{86BE95BD-56F1-435F-B246-7969B820715B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Bookman Old Style" pitchFamily="18" charset="0"/>
            </a:rPr>
            <a:t>Вариативность использования образовательного материала позволяющая развивать творчество в соответствии с интересами и наклонностями каждого ребенка; </a:t>
          </a:r>
          <a:endParaRPr lang="ru-RU" sz="1200" dirty="0">
            <a:solidFill>
              <a:srgbClr val="002060"/>
            </a:solidFill>
            <a:latin typeface="Bookman Old Style" pitchFamily="18" charset="0"/>
          </a:endParaRPr>
        </a:p>
      </dgm:t>
    </dgm:pt>
    <dgm:pt modelId="{7F7ACA54-4D66-45DD-A70F-F83241542B20}" type="parTrans" cxnId="{29F60BD6-54F1-4601-BD2C-CF8CDDB90722}">
      <dgm:prSet/>
      <dgm:spPr/>
      <dgm:t>
        <a:bodyPr/>
        <a:lstStyle/>
        <a:p>
          <a:endParaRPr lang="ru-RU"/>
        </a:p>
      </dgm:t>
    </dgm:pt>
    <dgm:pt modelId="{BD102D08-0DDE-45CD-B4F7-5A7643810712}" type="sibTrans" cxnId="{29F60BD6-54F1-4601-BD2C-CF8CDDB90722}">
      <dgm:prSet/>
      <dgm:spPr/>
      <dgm:t>
        <a:bodyPr/>
        <a:lstStyle/>
        <a:p>
          <a:endParaRPr lang="ru-RU"/>
        </a:p>
      </dgm:t>
    </dgm:pt>
    <dgm:pt modelId="{5B11CE03-9070-434D-B39F-F6E152BA86C3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Bookman Old Style" pitchFamily="18" charset="0"/>
            </a:rPr>
            <a:t>Единство подходов  к воспитанию детей  в условиях дошкольного образовательного учреждения и семьи;</a:t>
          </a:r>
          <a:endParaRPr lang="ru-RU" sz="1200" dirty="0">
            <a:solidFill>
              <a:srgbClr val="002060"/>
            </a:solidFill>
            <a:latin typeface="Bookman Old Style" pitchFamily="18" charset="0"/>
          </a:endParaRPr>
        </a:p>
      </dgm:t>
    </dgm:pt>
    <dgm:pt modelId="{D82A0FBC-C57B-49BF-8822-C0C95FE7E3B6}" type="parTrans" cxnId="{1AD3DAF4-6965-4E54-9371-5687A1F2BB43}">
      <dgm:prSet/>
      <dgm:spPr/>
      <dgm:t>
        <a:bodyPr/>
        <a:lstStyle/>
        <a:p>
          <a:endParaRPr lang="ru-RU"/>
        </a:p>
      </dgm:t>
    </dgm:pt>
    <dgm:pt modelId="{E7F4D4A2-2751-4D23-A71C-5ADF7E3BE44D}" type="sibTrans" cxnId="{1AD3DAF4-6965-4E54-9371-5687A1F2BB43}">
      <dgm:prSet/>
      <dgm:spPr/>
      <dgm:t>
        <a:bodyPr/>
        <a:lstStyle/>
        <a:p>
          <a:endParaRPr lang="ru-RU"/>
        </a:p>
      </dgm:t>
    </dgm:pt>
    <dgm:pt modelId="{F234485C-D844-4CD8-810B-19647F712AE9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Bookman Old Style" pitchFamily="18" charset="0"/>
            </a:rPr>
            <a:t>Соблюдение преемственности в работе детского сада и начальной школы исключающей умственные и физические перегрузки в содержании образования ребенком дошкольного возраста.</a:t>
          </a:r>
          <a:endParaRPr lang="ru-RU" sz="1200" dirty="0">
            <a:solidFill>
              <a:srgbClr val="002060"/>
            </a:solidFill>
            <a:latin typeface="Bookman Old Style" pitchFamily="18" charset="0"/>
          </a:endParaRPr>
        </a:p>
      </dgm:t>
    </dgm:pt>
    <dgm:pt modelId="{BFB8E7E2-E459-4E68-A4C2-D2BA4CFB66B0}" type="parTrans" cxnId="{B14F5C56-EBA5-416D-817F-D9C1E0C6C39E}">
      <dgm:prSet/>
      <dgm:spPr/>
      <dgm:t>
        <a:bodyPr/>
        <a:lstStyle/>
        <a:p>
          <a:endParaRPr lang="ru-RU"/>
        </a:p>
      </dgm:t>
    </dgm:pt>
    <dgm:pt modelId="{2EC8F448-2100-48E8-8C1F-6EB032C94652}" type="sibTrans" cxnId="{B14F5C56-EBA5-416D-817F-D9C1E0C6C39E}">
      <dgm:prSet/>
      <dgm:spPr/>
      <dgm:t>
        <a:bodyPr/>
        <a:lstStyle/>
        <a:p>
          <a:endParaRPr lang="ru-RU"/>
        </a:p>
      </dgm:t>
    </dgm:pt>
    <dgm:pt modelId="{5B2DDEA3-6D29-4879-9A86-B2EF6A62A2F4}" type="pres">
      <dgm:prSet presAssocID="{CA2F7F38-360A-4EEE-85FF-31B7D527AFD9}" presName="composite" presStyleCnt="0">
        <dgm:presLayoutVars>
          <dgm:chMax val="1"/>
          <dgm:dir/>
          <dgm:resizeHandles val="exact"/>
        </dgm:presLayoutVars>
      </dgm:prSet>
      <dgm:spPr/>
    </dgm:pt>
    <dgm:pt modelId="{2F9225EF-02F6-42C2-A116-7DD771A9778E}" type="pres">
      <dgm:prSet presAssocID="{8A4A5DD0-D759-49C6-83A1-844326780326}" presName="roof" presStyleLbl="dkBgShp" presStyleIdx="0" presStyleCnt="2"/>
      <dgm:spPr/>
      <dgm:t>
        <a:bodyPr/>
        <a:lstStyle/>
        <a:p>
          <a:endParaRPr lang="ru-RU"/>
        </a:p>
      </dgm:t>
    </dgm:pt>
    <dgm:pt modelId="{41E1F9E6-0954-4BFD-9AA3-A9E295140734}" type="pres">
      <dgm:prSet presAssocID="{8A4A5DD0-D759-49C6-83A1-844326780326}" presName="pillars" presStyleCnt="0"/>
      <dgm:spPr/>
    </dgm:pt>
    <dgm:pt modelId="{257B3268-B819-40E5-99B2-B1E697557921}" type="pres">
      <dgm:prSet presAssocID="{8A4A5DD0-D759-49C6-83A1-844326780326}" presName="pillar1" presStyleLbl="node1" presStyleIdx="0" presStyleCnt="7" custScaleY="109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64C39-4D5F-45F0-B231-C995C0B30943}" type="pres">
      <dgm:prSet presAssocID="{77635818-BA14-45D8-A90A-C59A01577D48}" presName="pillarX" presStyleLbl="node1" presStyleIdx="1" presStyleCnt="7" custScaleY="109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1150FC-A3C1-4C5F-BCE5-C45E49B7C4BF}" type="pres">
      <dgm:prSet presAssocID="{FF19836D-30F6-4AB0-A9D5-0D5390BC4677}" presName="pillarX" presStyleLbl="node1" presStyleIdx="2" presStyleCnt="7" custScaleY="1086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3106C-2B5A-48EC-AE12-CEFA81050112}" type="pres">
      <dgm:prSet presAssocID="{3604D254-1809-406F-985C-3B582DDFAC0B}" presName="pillarX" presStyleLbl="node1" presStyleIdx="3" presStyleCnt="7" custScaleY="109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4AFBA3-14A5-4AD8-88CE-2F5F55E0033F}" type="pres">
      <dgm:prSet presAssocID="{5B11CE03-9070-434D-B39F-F6E152BA86C3}" presName="pillarX" presStyleLbl="node1" presStyleIdx="4" presStyleCnt="7" custScaleY="1086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0A44F-31D0-46AC-9C4A-DB1984A10B2A}" type="pres">
      <dgm:prSet presAssocID="{86BE95BD-56F1-435F-B246-7969B820715B}" presName="pillarX" presStyleLbl="node1" presStyleIdx="5" presStyleCnt="7" custScaleY="1086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AAA3A-5548-49E7-B997-437D20105191}" type="pres">
      <dgm:prSet presAssocID="{F234485C-D844-4CD8-810B-19647F712AE9}" presName="pillarX" presStyleLbl="node1" presStyleIdx="6" presStyleCnt="7" custScaleY="107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AC3C8-1D99-48D7-8C9A-AA56AA4CD494}" type="pres">
      <dgm:prSet presAssocID="{8A4A5DD0-D759-49C6-83A1-844326780326}" presName="base" presStyleLbl="dkBgShp" presStyleIdx="1" presStyleCnt="2" custFlipVert="1" custScaleY="22780"/>
      <dgm:spPr/>
    </dgm:pt>
  </dgm:ptLst>
  <dgm:cxnLst>
    <dgm:cxn modelId="{49120E09-3025-4E1F-9B29-DD55C4AF8EA5}" type="presOf" srcId="{FF19836D-30F6-4AB0-A9D5-0D5390BC4677}" destId="{741150FC-A3C1-4C5F-BCE5-C45E49B7C4BF}" srcOrd="0" destOrd="0" presId="urn:microsoft.com/office/officeart/2005/8/layout/hList3"/>
    <dgm:cxn modelId="{3C4341B8-253D-45B7-AC9D-E80E51A59E60}" srcId="{8A4A5DD0-D759-49C6-83A1-844326780326}" destId="{3604D254-1809-406F-985C-3B582DDFAC0B}" srcOrd="3" destOrd="0" parTransId="{7CC01902-48CD-4C72-BA1E-01D6550C9C80}" sibTransId="{DBB229D9-27EB-4110-811B-43B87F741851}"/>
    <dgm:cxn modelId="{BD3BE16D-8FFC-45FA-A9A3-12C568DE4656}" type="presOf" srcId="{CA2F7F38-360A-4EEE-85FF-31B7D527AFD9}" destId="{5B2DDEA3-6D29-4879-9A86-B2EF6A62A2F4}" srcOrd="0" destOrd="0" presId="urn:microsoft.com/office/officeart/2005/8/layout/hList3"/>
    <dgm:cxn modelId="{846C4847-7716-4E7C-989D-F9821B92D83C}" type="presOf" srcId="{86BE95BD-56F1-435F-B246-7969B820715B}" destId="{75C0A44F-31D0-46AC-9C4A-DB1984A10B2A}" srcOrd="0" destOrd="0" presId="urn:microsoft.com/office/officeart/2005/8/layout/hList3"/>
    <dgm:cxn modelId="{B14F5C56-EBA5-416D-817F-D9C1E0C6C39E}" srcId="{8A4A5DD0-D759-49C6-83A1-844326780326}" destId="{F234485C-D844-4CD8-810B-19647F712AE9}" srcOrd="6" destOrd="0" parTransId="{BFB8E7E2-E459-4E68-A4C2-D2BA4CFB66B0}" sibTransId="{2EC8F448-2100-48E8-8C1F-6EB032C94652}"/>
    <dgm:cxn modelId="{63134119-1188-44B5-8506-3369522CE906}" srcId="{8A4A5DD0-D759-49C6-83A1-844326780326}" destId="{77635818-BA14-45D8-A90A-C59A01577D48}" srcOrd="1" destOrd="0" parTransId="{0C239C56-6D01-4831-A73C-B95C9BC4C333}" sibTransId="{FA89D677-53F0-46F5-B017-24A0A70B0F6B}"/>
    <dgm:cxn modelId="{4E87850D-5FC9-4D88-BE11-B823D31B2CF5}" srcId="{8A4A5DD0-D759-49C6-83A1-844326780326}" destId="{434261B7-1E4B-4782-AF78-979C3490CDA7}" srcOrd="0" destOrd="0" parTransId="{A718BD8E-8F6C-4C62-A84E-921AC9C7C192}" sibTransId="{8EAE0EA2-7636-49E8-AA9A-87FCD7043D98}"/>
    <dgm:cxn modelId="{067700F6-3529-415D-9E7D-1FD6C9A550CA}" srcId="{8A4A5DD0-D759-49C6-83A1-844326780326}" destId="{FF19836D-30F6-4AB0-A9D5-0D5390BC4677}" srcOrd="2" destOrd="0" parTransId="{E89CA761-EE5F-4CD2-82EA-5C7FDF9E17B2}" sibTransId="{AE1F4459-1C86-49FB-B5E3-43CA6ED7BE96}"/>
    <dgm:cxn modelId="{4699DF20-6001-4819-9C73-B93DAD14C16A}" type="presOf" srcId="{434261B7-1E4B-4782-AF78-979C3490CDA7}" destId="{257B3268-B819-40E5-99B2-B1E697557921}" srcOrd="0" destOrd="0" presId="urn:microsoft.com/office/officeart/2005/8/layout/hList3"/>
    <dgm:cxn modelId="{9461B983-04FE-47A2-B5BB-268C31D5C1F9}" type="presOf" srcId="{5B11CE03-9070-434D-B39F-F6E152BA86C3}" destId="{264AFBA3-14A5-4AD8-88CE-2F5F55E0033F}" srcOrd="0" destOrd="0" presId="urn:microsoft.com/office/officeart/2005/8/layout/hList3"/>
    <dgm:cxn modelId="{596B7AAC-309E-4241-922C-8920FCAF3F7F}" type="presOf" srcId="{3604D254-1809-406F-985C-3B582DDFAC0B}" destId="{6D43106C-2B5A-48EC-AE12-CEFA81050112}" srcOrd="0" destOrd="0" presId="urn:microsoft.com/office/officeart/2005/8/layout/hList3"/>
    <dgm:cxn modelId="{F66FFFF4-63F7-4D00-A0DA-C27BA0058874}" type="presOf" srcId="{77635818-BA14-45D8-A90A-C59A01577D48}" destId="{FCB64C39-4D5F-45F0-B231-C995C0B30943}" srcOrd="0" destOrd="0" presId="urn:microsoft.com/office/officeart/2005/8/layout/hList3"/>
    <dgm:cxn modelId="{1AD3DAF4-6965-4E54-9371-5687A1F2BB43}" srcId="{8A4A5DD0-D759-49C6-83A1-844326780326}" destId="{5B11CE03-9070-434D-B39F-F6E152BA86C3}" srcOrd="4" destOrd="0" parTransId="{D82A0FBC-C57B-49BF-8822-C0C95FE7E3B6}" sibTransId="{E7F4D4A2-2751-4D23-A71C-5ADF7E3BE44D}"/>
    <dgm:cxn modelId="{29F60BD6-54F1-4601-BD2C-CF8CDDB90722}" srcId="{8A4A5DD0-D759-49C6-83A1-844326780326}" destId="{86BE95BD-56F1-435F-B246-7969B820715B}" srcOrd="5" destOrd="0" parTransId="{7F7ACA54-4D66-45DD-A70F-F83241542B20}" sibTransId="{BD102D08-0DDE-45CD-B4F7-5A7643810712}"/>
    <dgm:cxn modelId="{76A2F5CE-BA9E-42C2-80A1-89D95C5C9E36}" type="presOf" srcId="{F234485C-D844-4CD8-810B-19647F712AE9}" destId="{774AAA3A-5548-49E7-B997-437D20105191}" srcOrd="0" destOrd="0" presId="urn:microsoft.com/office/officeart/2005/8/layout/hList3"/>
    <dgm:cxn modelId="{999E6B9C-AFDD-491A-8550-BE06D6EE6BD7}" type="presOf" srcId="{8A4A5DD0-D759-49C6-83A1-844326780326}" destId="{2F9225EF-02F6-42C2-A116-7DD771A9778E}" srcOrd="0" destOrd="0" presId="urn:microsoft.com/office/officeart/2005/8/layout/hList3"/>
    <dgm:cxn modelId="{F6CB2336-39E5-4E64-B9E7-1F2AC01AEEEA}" srcId="{CA2F7F38-360A-4EEE-85FF-31B7D527AFD9}" destId="{8A4A5DD0-D759-49C6-83A1-844326780326}" srcOrd="0" destOrd="0" parTransId="{833E53C3-3D65-4917-BA08-248F41F76F37}" sibTransId="{B808759E-A3E9-4F6C-87AA-D2C43AAE2468}"/>
    <dgm:cxn modelId="{C7242225-134C-446B-B16E-F4722C413175}" type="presParOf" srcId="{5B2DDEA3-6D29-4879-9A86-B2EF6A62A2F4}" destId="{2F9225EF-02F6-42C2-A116-7DD771A9778E}" srcOrd="0" destOrd="0" presId="urn:microsoft.com/office/officeart/2005/8/layout/hList3"/>
    <dgm:cxn modelId="{542674DA-10C6-4DD1-9BEC-F13C7466AD95}" type="presParOf" srcId="{5B2DDEA3-6D29-4879-9A86-B2EF6A62A2F4}" destId="{41E1F9E6-0954-4BFD-9AA3-A9E295140734}" srcOrd="1" destOrd="0" presId="urn:microsoft.com/office/officeart/2005/8/layout/hList3"/>
    <dgm:cxn modelId="{DFAC5A8F-16B1-4C7B-B4E2-2FB1C13A3222}" type="presParOf" srcId="{41E1F9E6-0954-4BFD-9AA3-A9E295140734}" destId="{257B3268-B819-40E5-99B2-B1E697557921}" srcOrd="0" destOrd="0" presId="urn:microsoft.com/office/officeart/2005/8/layout/hList3"/>
    <dgm:cxn modelId="{5C50B935-45E8-40FA-B1F2-169AD06F1615}" type="presParOf" srcId="{41E1F9E6-0954-4BFD-9AA3-A9E295140734}" destId="{FCB64C39-4D5F-45F0-B231-C995C0B30943}" srcOrd="1" destOrd="0" presId="urn:microsoft.com/office/officeart/2005/8/layout/hList3"/>
    <dgm:cxn modelId="{A48530D0-C8FE-4540-9050-4F6E83B9A645}" type="presParOf" srcId="{41E1F9E6-0954-4BFD-9AA3-A9E295140734}" destId="{741150FC-A3C1-4C5F-BCE5-C45E49B7C4BF}" srcOrd="2" destOrd="0" presId="urn:microsoft.com/office/officeart/2005/8/layout/hList3"/>
    <dgm:cxn modelId="{5F396F72-79BB-4892-BFD8-40B887B5885B}" type="presParOf" srcId="{41E1F9E6-0954-4BFD-9AA3-A9E295140734}" destId="{6D43106C-2B5A-48EC-AE12-CEFA81050112}" srcOrd="3" destOrd="0" presId="urn:microsoft.com/office/officeart/2005/8/layout/hList3"/>
    <dgm:cxn modelId="{4DDBB56A-370C-4491-84F1-904F9B4FD96D}" type="presParOf" srcId="{41E1F9E6-0954-4BFD-9AA3-A9E295140734}" destId="{264AFBA3-14A5-4AD8-88CE-2F5F55E0033F}" srcOrd="4" destOrd="0" presId="urn:microsoft.com/office/officeart/2005/8/layout/hList3"/>
    <dgm:cxn modelId="{819223E5-D993-41B0-A85A-88E4559578A5}" type="presParOf" srcId="{41E1F9E6-0954-4BFD-9AA3-A9E295140734}" destId="{75C0A44F-31D0-46AC-9C4A-DB1984A10B2A}" srcOrd="5" destOrd="0" presId="urn:microsoft.com/office/officeart/2005/8/layout/hList3"/>
    <dgm:cxn modelId="{41A2A6D3-BF0D-4BCD-A819-B9D00A359703}" type="presParOf" srcId="{41E1F9E6-0954-4BFD-9AA3-A9E295140734}" destId="{774AAA3A-5548-49E7-B997-437D20105191}" srcOrd="6" destOrd="0" presId="urn:microsoft.com/office/officeart/2005/8/layout/hList3"/>
    <dgm:cxn modelId="{2539DBD6-0538-455A-A3E9-95F3966BD284}" type="presParOf" srcId="{5B2DDEA3-6D29-4879-9A86-B2EF6A62A2F4}" destId="{C9EAC3C8-1D99-48D7-8C9A-AA56AA4CD494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6B40B7-4F17-4631-A661-AB10D25B5A5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13BE659-782F-47B2-BDAD-EB63558071C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Принцип </a:t>
          </a:r>
          <a:r>
            <a:rPr lang="ru-RU" sz="1600" b="1" dirty="0" err="1" smtClean="0">
              <a:solidFill>
                <a:srgbClr val="002060"/>
              </a:solidFill>
              <a:latin typeface="Bookman Old Style" pitchFamily="18" charset="0"/>
            </a:rPr>
            <a:t>гуманизации</a:t>
          </a:r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 и развивающего образования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310F5414-BDAE-44B7-AADD-81F27960C230}" type="parTrans" cxnId="{80E77230-3980-4A0A-9F32-C80A7B4420E6}">
      <dgm:prSet/>
      <dgm:spPr/>
      <dgm:t>
        <a:bodyPr/>
        <a:lstStyle/>
        <a:p>
          <a:endParaRPr lang="ru-RU"/>
        </a:p>
      </dgm:t>
    </dgm:pt>
    <dgm:pt modelId="{D7546CC3-ED92-4057-A461-D8C50FF25A76}" type="sibTrans" cxnId="{80E77230-3980-4A0A-9F32-C80A7B4420E6}">
      <dgm:prSet/>
      <dgm:spPr/>
      <dgm:t>
        <a:bodyPr/>
        <a:lstStyle/>
        <a:p>
          <a:endParaRPr lang="ru-RU"/>
        </a:p>
      </dgm:t>
    </dgm:pt>
    <dgm:pt modelId="{AE4F3E97-3BBB-4B2D-A789-86E477D2D16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Принцип интеграции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B930768B-EB61-495E-B8FF-57B4315E61E8}" type="parTrans" cxnId="{49E59BE9-4934-4D17-B37F-78E5BB6A6239}">
      <dgm:prSet/>
      <dgm:spPr/>
      <dgm:t>
        <a:bodyPr/>
        <a:lstStyle/>
        <a:p>
          <a:endParaRPr lang="ru-RU"/>
        </a:p>
      </dgm:t>
    </dgm:pt>
    <dgm:pt modelId="{A331D3E7-5ABE-4E0E-B532-E9D1D4527948}" type="sibTrans" cxnId="{49E59BE9-4934-4D17-B37F-78E5BB6A6239}">
      <dgm:prSet/>
      <dgm:spPr/>
      <dgm:t>
        <a:bodyPr/>
        <a:lstStyle/>
        <a:p>
          <a:endParaRPr lang="ru-RU"/>
        </a:p>
      </dgm:t>
    </dgm:pt>
    <dgm:pt modelId="{D08582FA-3AB6-4106-B5DB-434D5173C3D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Дифференциация и индивидуализация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DEA9CF57-5ECC-4C1D-A922-6154DFBC11C6}" type="parTrans" cxnId="{37584115-1361-4A3A-8315-0C9D279A9D0C}">
      <dgm:prSet/>
      <dgm:spPr/>
      <dgm:t>
        <a:bodyPr/>
        <a:lstStyle/>
        <a:p>
          <a:endParaRPr lang="ru-RU"/>
        </a:p>
      </dgm:t>
    </dgm:pt>
    <dgm:pt modelId="{E61B2C2E-5B5D-4E9E-AC0B-559FD7035502}" type="sibTrans" cxnId="{37584115-1361-4A3A-8315-0C9D279A9D0C}">
      <dgm:prSet/>
      <dgm:spPr/>
      <dgm:t>
        <a:bodyPr/>
        <a:lstStyle/>
        <a:p>
          <a:endParaRPr lang="ru-RU"/>
        </a:p>
      </dgm:t>
    </dgm:pt>
    <dgm:pt modelId="{FE71B7A8-5391-42DF-A936-AAA01480D333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Принцип </a:t>
          </a:r>
          <a:r>
            <a:rPr lang="ru-RU" sz="1600" b="1" dirty="0" err="1" smtClean="0">
              <a:solidFill>
                <a:srgbClr val="002060"/>
              </a:solidFill>
              <a:latin typeface="Bookman Old Style" pitchFamily="18" charset="0"/>
            </a:rPr>
            <a:t>культурсообразности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810A7BE9-A56D-40F4-816A-61A1F00B1A82}" type="parTrans" cxnId="{C6F09562-B1F7-425B-8F75-ACCE6FD160B8}">
      <dgm:prSet/>
      <dgm:spPr/>
      <dgm:t>
        <a:bodyPr/>
        <a:lstStyle/>
        <a:p>
          <a:endParaRPr lang="ru-RU"/>
        </a:p>
      </dgm:t>
    </dgm:pt>
    <dgm:pt modelId="{DA67DA72-688A-4B59-AE26-B52EE9A9C1A5}" type="sibTrans" cxnId="{C6F09562-B1F7-425B-8F75-ACCE6FD160B8}">
      <dgm:prSet/>
      <dgm:spPr/>
      <dgm:t>
        <a:bodyPr/>
        <a:lstStyle/>
        <a:p>
          <a:endParaRPr lang="ru-RU"/>
        </a:p>
      </dgm:t>
    </dgm:pt>
    <dgm:pt modelId="{285DCD5C-E831-422F-9754-1E5E3386ED53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Комплексно-тематический принцип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401C3329-1095-41C4-A167-A59077A4445D}" type="parTrans" cxnId="{75430593-F725-4F62-B0CB-23D75D3F0807}">
      <dgm:prSet/>
      <dgm:spPr/>
      <dgm:t>
        <a:bodyPr/>
        <a:lstStyle/>
        <a:p>
          <a:endParaRPr lang="ru-RU"/>
        </a:p>
      </dgm:t>
    </dgm:pt>
    <dgm:pt modelId="{80DE1127-79EC-4642-B670-CEB11B0CB4ED}" type="sibTrans" cxnId="{75430593-F725-4F62-B0CB-23D75D3F0807}">
      <dgm:prSet/>
      <dgm:spPr/>
      <dgm:t>
        <a:bodyPr/>
        <a:lstStyle/>
        <a:p>
          <a:endParaRPr lang="ru-RU"/>
        </a:p>
      </dgm:t>
    </dgm:pt>
    <dgm:pt modelId="{974BAF02-AA93-49D1-9E0E-BEA5D88C6DD6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Содействие и сотрудничество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9337CB38-6145-4C39-95F6-0B1AE8FC05D6}" type="parTrans" cxnId="{35562A88-1C8E-4638-BFC3-2F9677D6E451}">
      <dgm:prSet/>
      <dgm:spPr/>
      <dgm:t>
        <a:bodyPr/>
        <a:lstStyle/>
        <a:p>
          <a:endParaRPr lang="ru-RU"/>
        </a:p>
      </dgm:t>
    </dgm:pt>
    <dgm:pt modelId="{883851AA-D80D-4898-AF3A-D9017C46EFB6}" type="sibTrans" cxnId="{35562A88-1C8E-4638-BFC3-2F9677D6E451}">
      <dgm:prSet/>
      <dgm:spPr/>
      <dgm:t>
        <a:bodyPr/>
        <a:lstStyle/>
        <a:p>
          <a:endParaRPr lang="ru-RU"/>
        </a:p>
      </dgm:t>
    </dgm:pt>
    <dgm:pt modelId="{22384A61-FC1C-4238-9D5F-A2629A5F47D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Принцип адаптивности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FB65F5A2-86DB-402C-90C7-C684F18BBE9D}" type="parTrans" cxnId="{18BCF16F-A866-40AF-862B-8CD37D6708D5}">
      <dgm:prSet/>
      <dgm:spPr/>
      <dgm:t>
        <a:bodyPr/>
        <a:lstStyle/>
        <a:p>
          <a:endParaRPr lang="ru-RU"/>
        </a:p>
      </dgm:t>
    </dgm:pt>
    <dgm:pt modelId="{B98643CB-3361-48EF-833C-A39147C7A79E}" type="sibTrans" cxnId="{18BCF16F-A866-40AF-862B-8CD37D6708D5}">
      <dgm:prSet/>
      <dgm:spPr/>
      <dgm:t>
        <a:bodyPr/>
        <a:lstStyle/>
        <a:p>
          <a:endParaRPr lang="ru-RU"/>
        </a:p>
      </dgm:t>
    </dgm:pt>
    <dgm:pt modelId="{D9108DA7-DF06-40EC-B5D8-149A1A611A3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Принцип системности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7BF718BD-4122-4EF6-9BE4-1ECEA86F3E1A}" type="parTrans" cxnId="{09BF4D1C-12F0-4EB5-B55F-32A626A872A6}">
      <dgm:prSet/>
      <dgm:spPr/>
      <dgm:t>
        <a:bodyPr/>
        <a:lstStyle/>
        <a:p>
          <a:endParaRPr lang="ru-RU"/>
        </a:p>
      </dgm:t>
    </dgm:pt>
    <dgm:pt modelId="{7B776B11-B290-4362-A2A9-002C741A6652}" type="sibTrans" cxnId="{09BF4D1C-12F0-4EB5-B55F-32A626A872A6}">
      <dgm:prSet/>
      <dgm:spPr/>
      <dgm:t>
        <a:bodyPr/>
        <a:lstStyle/>
        <a:p>
          <a:endParaRPr lang="ru-RU"/>
        </a:p>
      </dgm:t>
    </dgm:pt>
    <dgm:pt modelId="{372E5F1B-8BE3-4059-89FE-6B73CD630EF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Поддержка инициативы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157108B5-BA7A-44F6-AE92-F6CF34B21CBE}" type="parTrans" cxnId="{C5A961C1-AC0A-42E3-B4C9-90350E183262}">
      <dgm:prSet/>
      <dgm:spPr/>
      <dgm:t>
        <a:bodyPr/>
        <a:lstStyle/>
        <a:p>
          <a:endParaRPr lang="ru-RU"/>
        </a:p>
      </dgm:t>
    </dgm:pt>
    <dgm:pt modelId="{C6EF395A-262A-4AFE-AA11-7B1F582BBCE1}" type="sibTrans" cxnId="{C5A961C1-AC0A-42E3-B4C9-90350E183262}">
      <dgm:prSet/>
      <dgm:spPr/>
      <dgm:t>
        <a:bodyPr/>
        <a:lstStyle/>
        <a:p>
          <a:endParaRPr lang="ru-RU"/>
        </a:p>
      </dgm:t>
    </dgm:pt>
    <dgm:pt modelId="{AA0E8FC2-0D3A-4D03-B88E-CC10935C6CEF}" type="pres">
      <dgm:prSet presAssocID="{276B40B7-4F17-4631-A661-AB10D25B5A5B}" presName="diagram" presStyleCnt="0">
        <dgm:presLayoutVars>
          <dgm:dir/>
          <dgm:resizeHandles val="exact"/>
        </dgm:presLayoutVars>
      </dgm:prSet>
      <dgm:spPr/>
    </dgm:pt>
    <dgm:pt modelId="{F2648E62-704B-4E6E-837E-CFDA3EF73CD8}" type="pres">
      <dgm:prSet presAssocID="{913BE659-782F-47B2-BDAD-EB63558071CD}" presName="node" presStyleLbl="node1" presStyleIdx="0" presStyleCnt="9">
        <dgm:presLayoutVars>
          <dgm:bulletEnabled val="1"/>
        </dgm:presLayoutVars>
      </dgm:prSet>
      <dgm:spPr/>
    </dgm:pt>
    <dgm:pt modelId="{9A30B96A-B94F-4991-8FF2-724144CAD64B}" type="pres">
      <dgm:prSet presAssocID="{D7546CC3-ED92-4057-A461-D8C50FF25A76}" presName="sibTrans" presStyleCnt="0"/>
      <dgm:spPr/>
    </dgm:pt>
    <dgm:pt modelId="{F0CB0989-EE28-4C1D-8F56-CD52D2DDF0F0}" type="pres">
      <dgm:prSet presAssocID="{AE4F3E97-3BBB-4B2D-A789-86E477D2D169}" presName="node" presStyleLbl="node1" presStyleIdx="1" presStyleCnt="9">
        <dgm:presLayoutVars>
          <dgm:bulletEnabled val="1"/>
        </dgm:presLayoutVars>
      </dgm:prSet>
      <dgm:spPr/>
    </dgm:pt>
    <dgm:pt modelId="{8A509600-725A-4226-9469-E6C18935F17F}" type="pres">
      <dgm:prSet presAssocID="{A331D3E7-5ABE-4E0E-B532-E9D1D4527948}" presName="sibTrans" presStyleCnt="0"/>
      <dgm:spPr/>
    </dgm:pt>
    <dgm:pt modelId="{C8282B72-63F8-4BC0-A6F0-F1731C46BEF7}" type="pres">
      <dgm:prSet presAssocID="{D08582FA-3AB6-4106-B5DB-434D5173C3D9}" presName="node" presStyleLbl="node1" presStyleIdx="2" presStyleCnt="9">
        <dgm:presLayoutVars>
          <dgm:bulletEnabled val="1"/>
        </dgm:presLayoutVars>
      </dgm:prSet>
      <dgm:spPr/>
    </dgm:pt>
    <dgm:pt modelId="{1396E697-7D01-4E25-9675-D81A68A4D607}" type="pres">
      <dgm:prSet presAssocID="{E61B2C2E-5B5D-4E9E-AC0B-559FD7035502}" presName="sibTrans" presStyleCnt="0"/>
      <dgm:spPr/>
    </dgm:pt>
    <dgm:pt modelId="{0D05B453-25FD-4A2B-80F7-CE140294F079}" type="pres">
      <dgm:prSet presAssocID="{FE71B7A8-5391-42DF-A936-AAA01480D333}" presName="node" presStyleLbl="node1" presStyleIdx="3" presStyleCnt="9">
        <dgm:presLayoutVars>
          <dgm:bulletEnabled val="1"/>
        </dgm:presLayoutVars>
      </dgm:prSet>
      <dgm:spPr/>
    </dgm:pt>
    <dgm:pt modelId="{792DE699-B198-453B-97C4-81A686A3B961}" type="pres">
      <dgm:prSet presAssocID="{DA67DA72-688A-4B59-AE26-B52EE9A9C1A5}" presName="sibTrans" presStyleCnt="0"/>
      <dgm:spPr/>
    </dgm:pt>
    <dgm:pt modelId="{3D97E5FE-DA6C-4F5C-8B72-48BF9FAD7E4E}" type="pres">
      <dgm:prSet presAssocID="{285DCD5C-E831-422F-9754-1E5E3386ED5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804EF-32CF-4589-BCCE-C50EC55CD570}" type="pres">
      <dgm:prSet presAssocID="{80DE1127-79EC-4642-B670-CEB11B0CB4ED}" presName="sibTrans" presStyleCnt="0"/>
      <dgm:spPr/>
    </dgm:pt>
    <dgm:pt modelId="{E7B387C3-D366-43FB-A525-05DA7E417F86}" type="pres">
      <dgm:prSet presAssocID="{974BAF02-AA93-49D1-9E0E-BEA5D88C6DD6}" presName="node" presStyleLbl="node1" presStyleIdx="5" presStyleCnt="9">
        <dgm:presLayoutVars>
          <dgm:bulletEnabled val="1"/>
        </dgm:presLayoutVars>
      </dgm:prSet>
      <dgm:spPr/>
    </dgm:pt>
    <dgm:pt modelId="{8DDE4208-8F07-4F85-9EC9-8DBAD7643B0E}" type="pres">
      <dgm:prSet presAssocID="{883851AA-D80D-4898-AF3A-D9017C46EFB6}" presName="sibTrans" presStyleCnt="0"/>
      <dgm:spPr/>
    </dgm:pt>
    <dgm:pt modelId="{9A31B8CC-4365-4AAC-B66E-C18504D03854}" type="pres">
      <dgm:prSet presAssocID="{22384A61-FC1C-4238-9D5F-A2629A5F47D4}" presName="node" presStyleLbl="node1" presStyleIdx="6" presStyleCnt="9">
        <dgm:presLayoutVars>
          <dgm:bulletEnabled val="1"/>
        </dgm:presLayoutVars>
      </dgm:prSet>
      <dgm:spPr/>
    </dgm:pt>
    <dgm:pt modelId="{98AB3C9F-6403-4490-915B-20E4E14D4988}" type="pres">
      <dgm:prSet presAssocID="{B98643CB-3361-48EF-833C-A39147C7A79E}" presName="sibTrans" presStyleCnt="0"/>
      <dgm:spPr/>
    </dgm:pt>
    <dgm:pt modelId="{5B3F41AF-D82A-4FB4-BB71-FFBEBCB449EB}" type="pres">
      <dgm:prSet presAssocID="{D9108DA7-DF06-40EC-B5D8-149A1A611A35}" presName="node" presStyleLbl="node1" presStyleIdx="7" presStyleCnt="9">
        <dgm:presLayoutVars>
          <dgm:bulletEnabled val="1"/>
        </dgm:presLayoutVars>
      </dgm:prSet>
      <dgm:spPr/>
    </dgm:pt>
    <dgm:pt modelId="{7D9AA6E2-4CEF-44F4-9BEE-8B23BB39433A}" type="pres">
      <dgm:prSet presAssocID="{7B776B11-B290-4362-A2A9-002C741A6652}" presName="sibTrans" presStyleCnt="0"/>
      <dgm:spPr/>
    </dgm:pt>
    <dgm:pt modelId="{C273F37F-5CDE-4267-A61D-9AA701BEF261}" type="pres">
      <dgm:prSet presAssocID="{372E5F1B-8BE3-4059-89FE-6B73CD630EF8}" presName="node" presStyleLbl="node1" presStyleIdx="8" presStyleCnt="9">
        <dgm:presLayoutVars>
          <dgm:bulletEnabled val="1"/>
        </dgm:presLayoutVars>
      </dgm:prSet>
      <dgm:spPr/>
    </dgm:pt>
  </dgm:ptLst>
  <dgm:cxnLst>
    <dgm:cxn modelId="{35562A88-1C8E-4638-BFC3-2F9677D6E451}" srcId="{276B40B7-4F17-4631-A661-AB10D25B5A5B}" destId="{974BAF02-AA93-49D1-9E0E-BEA5D88C6DD6}" srcOrd="5" destOrd="0" parTransId="{9337CB38-6145-4C39-95F6-0B1AE8FC05D6}" sibTransId="{883851AA-D80D-4898-AF3A-D9017C46EFB6}"/>
    <dgm:cxn modelId="{8CF739FB-F394-423E-8B88-FDF4F9B84FBB}" type="presOf" srcId="{D9108DA7-DF06-40EC-B5D8-149A1A611A35}" destId="{5B3F41AF-D82A-4FB4-BB71-FFBEBCB449EB}" srcOrd="0" destOrd="0" presId="urn:microsoft.com/office/officeart/2005/8/layout/default"/>
    <dgm:cxn modelId="{813588B5-9BBD-4BEA-8BCB-3C41071B3740}" type="presOf" srcId="{974BAF02-AA93-49D1-9E0E-BEA5D88C6DD6}" destId="{E7B387C3-D366-43FB-A525-05DA7E417F86}" srcOrd="0" destOrd="0" presId="urn:microsoft.com/office/officeart/2005/8/layout/default"/>
    <dgm:cxn modelId="{80E77230-3980-4A0A-9F32-C80A7B4420E6}" srcId="{276B40B7-4F17-4631-A661-AB10D25B5A5B}" destId="{913BE659-782F-47B2-BDAD-EB63558071CD}" srcOrd="0" destOrd="0" parTransId="{310F5414-BDAE-44B7-AADD-81F27960C230}" sibTransId="{D7546CC3-ED92-4057-A461-D8C50FF25A76}"/>
    <dgm:cxn modelId="{C6F09562-B1F7-425B-8F75-ACCE6FD160B8}" srcId="{276B40B7-4F17-4631-A661-AB10D25B5A5B}" destId="{FE71B7A8-5391-42DF-A936-AAA01480D333}" srcOrd="3" destOrd="0" parTransId="{810A7BE9-A56D-40F4-816A-61A1F00B1A82}" sibTransId="{DA67DA72-688A-4B59-AE26-B52EE9A9C1A5}"/>
    <dgm:cxn modelId="{18BCF16F-A866-40AF-862B-8CD37D6708D5}" srcId="{276B40B7-4F17-4631-A661-AB10D25B5A5B}" destId="{22384A61-FC1C-4238-9D5F-A2629A5F47D4}" srcOrd="6" destOrd="0" parTransId="{FB65F5A2-86DB-402C-90C7-C684F18BBE9D}" sibTransId="{B98643CB-3361-48EF-833C-A39147C7A79E}"/>
    <dgm:cxn modelId="{F3FA049F-2A0F-4A4F-8BAD-3BD3C5994252}" type="presOf" srcId="{285DCD5C-E831-422F-9754-1E5E3386ED53}" destId="{3D97E5FE-DA6C-4F5C-8B72-48BF9FAD7E4E}" srcOrd="0" destOrd="0" presId="urn:microsoft.com/office/officeart/2005/8/layout/default"/>
    <dgm:cxn modelId="{C5A961C1-AC0A-42E3-B4C9-90350E183262}" srcId="{276B40B7-4F17-4631-A661-AB10D25B5A5B}" destId="{372E5F1B-8BE3-4059-89FE-6B73CD630EF8}" srcOrd="8" destOrd="0" parTransId="{157108B5-BA7A-44F6-AE92-F6CF34B21CBE}" sibTransId="{C6EF395A-262A-4AFE-AA11-7B1F582BBCE1}"/>
    <dgm:cxn modelId="{37584115-1361-4A3A-8315-0C9D279A9D0C}" srcId="{276B40B7-4F17-4631-A661-AB10D25B5A5B}" destId="{D08582FA-3AB6-4106-B5DB-434D5173C3D9}" srcOrd="2" destOrd="0" parTransId="{DEA9CF57-5ECC-4C1D-A922-6154DFBC11C6}" sibTransId="{E61B2C2E-5B5D-4E9E-AC0B-559FD7035502}"/>
    <dgm:cxn modelId="{49E59BE9-4934-4D17-B37F-78E5BB6A6239}" srcId="{276B40B7-4F17-4631-A661-AB10D25B5A5B}" destId="{AE4F3E97-3BBB-4B2D-A789-86E477D2D169}" srcOrd="1" destOrd="0" parTransId="{B930768B-EB61-495E-B8FF-57B4315E61E8}" sibTransId="{A331D3E7-5ABE-4E0E-B532-E9D1D4527948}"/>
    <dgm:cxn modelId="{A95CDBC4-EAFD-4BB7-ADE3-7FE323279E96}" type="presOf" srcId="{913BE659-782F-47B2-BDAD-EB63558071CD}" destId="{F2648E62-704B-4E6E-837E-CFDA3EF73CD8}" srcOrd="0" destOrd="0" presId="urn:microsoft.com/office/officeart/2005/8/layout/default"/>
    <dgm:cxn modelId="{EB9B545F-E2DB-4C7D-8CBD-D7235B53B299}" type="presOf" srcId="{D08582FA-3AB6-4106-B5DB-434D5173C3D9}" destId="{C8282B72-63F8-4BC0-A6F0-F1731C46BEF7}" srcOrd="0" destOrd="0" presId="urn:microsoft.com/office/officeart/2005/8/layout/default"/>
    <dgm:cxn modelId="{155AE45E-BD92-4BC8-9100-92A948321E65}" type="presOf" srcId="{276B40B7-4F17-4631-A661-AB10D25B5A5B}" destId="{AA0E8FC2-0D3A-4D03-B88E-CC10935C6CEF}" srcOrd="0" destOrd="0" presId="urn:microsoft.com/office/officeart/2005/8/layout/default"/>
    <dgm:cxn modelId="{FB9326A0-C783-4FF5-9BF5-B1BF45430BCE}" type="presOf" srcId="{AE4F3E97-3BBB-4B2D-A789-86E477D2D169}" destId="{F0CB0989-EE28-4C1D-8F56-CD52D2DDF0F0}" srcOrd="0" destOrd="0" presId="urn:microsoft.com/office/officeart/2005/8/layout/default"/>
    <dgm:cxn modelId="{09BF4D1C-12F0-4EB5-B55F-32A626A872A6}" srcId="{276B40B7-4F17-4631-A661-AB10D25B5A5B}" destId="{D9108DA7-DF06-40EC-B5D8-149A1A611A35}" srcOrd="7" destOrd="0" parTransId="{7BF718BD-4122-4EF6-9BE4-1ECEA86F3E1A}" sibTransId="{7B776B11-B290-4362-A2A9-002C741A6652}"/>
    <dgm:cxn modelId="{75430593-F725-4F62-B0CB-23D75D3F0807}" srcId="{276B40B7-4F17-4631-A661-AB10D25B5A5B}" destId="{285DCD5C-E831-422F-9754-1E5E3386ED53}" srcOrd="4" destOrd="0" parTransId="{401C3329-1095-41C4-A167-A59077A4445D}" sibTransId="{80DE1127-79EC-4642-B670-CEB11B0CB4ED}"/>
    <dgm:cxn modelId="{BE606EC4-8339-4A2F-9F11-9A5C14AD3967}" type="presOf" srcId="{22384A61-FC1C-4238-9D5F-A2629A5F47D4}" destId="{9A31B8CC-4365-4AAC-B66E-C18504D03854}" srcOrd="0" destOrd="0" presId="urn:microsoft.com/office/officeart/2005/8/layout/default"/>
    <dgm:cxn modelId="{2107FBED-A317-45ED-814E-2E9ACB629AFC}" type="presOf" srcId="{FE71B7A8-5391-42DF-A936-AAA01480D333}" destId="{0D05B453-25FD-4A2B-80F7-CE140294F079}" srcOrd="0" destOrd="0" presId="urn:microsoft.com/office/officeart/2005/8/layout/default"/>
    <dgm:cxn modelId="{4C0EFBCB-6333-4A8D-8377-8C061723D250}" type="presOf" srcId="{372E5F1B-8BE3-4059-89FE-6B73CD630EF8}" destId="{C273F37F-5CDE-4267-A61D-9AA701BEF261}" srcOrd="0" destOrd="0" presId="urn:microsoft.com/office/officeart/2005/8/layout/default"/>
    <dgm:cxn modelId="{EE5D18C2-26AD-4FD5-BD40-2E2437A4E99A}" type="presParOf" srcId="{AA0E8FC2-0D3A-4D03-B88E-CC10935C6CEF}" destId="{F2648E62-704B-4E6E-837E-CFDA3EF73CD8}" srcOrd="0" destOrd="0" presId="urn:microsoft.com/office/officeart/2005/8/layout/default"/>
    <dgm:cxn modelId="{EE5B4170-3A4D-4BFE-B164-C5BF8B3F72DF}" type="presParOf" srcId="{AA0E8FC2-0D3A-4D03-B88E-CC10935C6CEF}" destId="{9A30B96A-B94F-4991-8FF2-724144CAD64B}" srcOrd="1" destOrd="0" presId="urn:microsoft.com/office/officeart/2005/8/layout/default"/>
    <dgm:cxn modelId="{6C40E0D2-9624-4304-B651-A29ACA79FA39}" type="presParOf" srcId="{AA0E8FC2-0D3A-4D03-B88E-CC10935C6CEF}" destId="{F0CB0989-EE28-4C1D-8F56-CD52D2DDF0F0}" srcOrd="2" destOrd="0" presId="urn:microsoft.com/office/officeart/2005/8/layout/default"/>
    <dgm:cxn modelId="{C35DC39A-4C96-4020-8338-9CD728978913}" type="presParOf" srcId="{AA0E8FC2-0D3A-4D03-B88E-CC10935C6CEF}" destId="{8A509600-725A-4226-9469-E6C18935F17F}" srcOrd="3" destOrd="0" presId="urn:microsoft.com/office/officeart/2005/8/layout/default"/>
    <dgm:cxn modelId="{98A4DDAF-4626-415B-B873-A1E2FDD4835C}" type="presParOf" srcId="{AA0E8FC2-0D3A-4D03-B88E-CC10935C6CEF}" destId="{C8282B72-63F8-4BC0-A6F0-F1731C46BEF7}" srcOrd="4" destOrd="0" presId="urn:microsoft.com/office/officeart/2005/8/layout/default"/>
    <dgm:cxn modelId="{C9F04DB5-EE7C-4961-965E-08BFCCBA5AF8}" type="presParOf" srcId="{AA0E8FC2-0D3A-4D03-B88E-CC10935C6CEF}" destId="{1396E697-7D01-4E25-9675-D81A68A4D607}" srcOrd="5" destOrd="0" presId="urn:microsoft.com/office/officeart/2005/8/layout/default"/>
    <dgm:cxn modelId="{E670484C-4025-4AF4-B8CA-DAA300127B53}" type="presParOf" srcId="{AA0E8FC2-0D3A-4D03-B88E-CC10935C6CEF}" destId="{0D05B453-25FD-4A2B-80F7-CE140294F079}" srcOrd="6" destOrd="0" presId="urn:microsoft.com/office/officeart/2005/8/layout/default"/>
    <dgm:cxn modelId="{75B18D41-AFE9-48DF-BA72-7F41AD645DD9}" type="presParOf" srcId="{AA0E8FC2-0D3A-4D03-B88E-CC10935C6CEF}" destId="{792DE699-B198-453B-97C4-81A686A3B961}" srcOrd="7" destOrd="0" presId="urn:microsoft.com/office/officeart/2005/8/layout/default"/>
    <dgm:cxn modelId="{F6F55102-1BAC-462D-8518-9E3428BDCFD7}" type="presParOf" srcId="{AA0E8FC2-0D3A-4D03-B88E-CC10935C6CEF}" destId="{3D97E5FE-DA6C-4F5C-8B72-48BF9FAD7E4E}" srcOrd="8" destOrd="0" presId="urn:microsoft.com/office/officeart/2005/8/layout/default"/>
    <dgm:cxn modelId="{CF3EE4C8-65BA-4354-A6F8-FE3351098E2F}" type="presParOf" srcId="{AA0E8FC2-0D3A-4D03-B88E-CC10935C6CEF}" destId="{B11804EF-32CF-4589-BCCE-C50EC55CD570}" srcOrd="9" destOrd="0" presId="urn:microsoft.com/office/officeart/2005/8/layout/default"/>
    <dgm:cxn modelId="{D1CED891-DCAD-4BE6-AAB8-407C183CCCAB}" type="presParOf" srcId="{AA0E8FC2-0D3A-4D03-B88E-CC10935C6CEF}" destId="{E7B387C3-D366-43FB-A525-05DA7E417F86}" srcOrd="10" destOrd="0" presId="urn:microsoft.com/office/officeart/2005/8/layout/default"/>
    <dgm:cxn modelId="{17A73ACD-E3E9-4808-982D-D0D2A56F84AF}" type="presParOf" srcId="{AA0E8FC2-0D3A-4D03-B88E-CC10935C6CEF}" destId="{8DDE4208-8F07-4F85-9EC9-8DBAD7643B0E}" srcOrd="11" destOrd="0" presId="urn:microsoft.com/office/officeart/2005/8/layout/default"/>
    <dgm:cxn modelId="{D4B135AB-D253-45DB-83A1-D820C25D36E4}" type="presParOf" srcId="{AA0E8FC2-0D3A-4D03-B88E-CC10935C6CEF}" destId="{9A31B8CC-4365-4AAC-B66E-C18504D03854}" srcOrd="12" destOrd="0" presId="urn:microsoft.com/office/officeart/2005/8/layout/default"/>
    <dgm:cxn modelId="{69C7DFF4-8E7D-4BB7-B905-D15183BD2466}" type="presParOf" srcId="{AA0E8FC2-0D3A-4D03-B88E-CC10935C6CEF}" destId="{98AB3C9F-6403-4490-915B-20E4E14D4988}" srcOrd="13" destOrd="0" presId="urn:microsoft.com/office/officeart/2005/8/layout/default"/>
    <dgm:cxn modelId="{9FB8D25C-8AC6-4DE1-9E00-6AB7378E475F}" type="presParOf" srcId="{AA0E8FC2-0D3A-4D03-B88E-CC10935C6CEF}" destId="{5B3F41AF-D82A-4FB4-BB71-FFBEBCB449EB}" srcOrd="14" destOrd="0" presId="urn:microsoft.com/office/officeart/2005/8/layout/default"/>
    <dgm:cxn modelId="{D9635376-F36A-4CD1-8D2F-F2A86645621F}" type="presParOf" srcId="{AA0E8FC2-0D3A-4D03-B88E-CC10935C6CEF}" destId="{7D9AA6E2-4CEF-44F4-9BEE-8B23BB39433A}" srcOrd="15" destOrd="0" presId="urn:microsoft.com/office/officeart/2005/8/layout/default"/>
    <dgm:cxn modelId="{E5B6D9CE-CD3D-4149-94DA-AB3339F64E99}" type="presParOf" srcId="{AA0E8FC2-0D3A-4D03-B88E-CC10935C6CEF}" destId="{C273F37F-5CDE-4267-A61D-9AA701BEF261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802E36-76E4-4F53-8A72-65F972913A8F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55A4D82-AA3A-4B41-A62D-7A34B8F544D3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Bookman Old Style" pitchFamily="18" charset="0"/>
            </a:rPr>
            <a:t>Целенаправленность, систематичность, плановость</a:t>
          </a:r>
          <a:endParaRPr lang="ru-RU" dirty="0">
            <a:solidFill>
              <a:srgbClr val="002060"/>
            </a:solidFill>
            <a:latin typeface="Bookman Old Style" pitchFamily="18" charset="0"/>
          </a:endParaRPr>
        </a:p>
      </dgm:t>
    </dgm:pt>
    <dgm:pt modelId="{FB866AE3-D366-40F9-8150-9C67A3A142CB}" type="parTrans" cxnId="{7349EEB1-5D17-4304-B9EA-0AE1D1DEC9E4}">
      <dgm:prSet/>
      <dgm:spPr/>
      <dgm:t>
        <a:bodyPr/>
        <a:lstStyle/>
        <a:p>
          <a:endParaRPr lang="ru-RU"/>
        </a:p>
      </dgm:t>
    </dgm:pt>
    <dgm:pt modelId="{F72F7001-A8AD-4235-958F-1C5D2C2AEF0D}" type="sibTrans" cxnId="{7349EEB1-5D17-4304-B9EA-0AE1D1DEC9E4}">
      <dgm:prSet/>
      <dgm:spPr/>
      <dgm:t>
        <a:bodyPr/>
        <a:lstStyle/>
        <a:p>
          <a:endParaRPr lang="ru-RU"/>
        </a:p>
      </dgm:t>
    </dgm:pt>
    <dgm:pt modelId="{C9579EAF-4BE6-4228-8D99-3D3B36A47683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Bookman Old Style" pitchFamily="18" charset="0"/>
            </a:rPr>
            <a:t>Дифференцированный подход к работе с родителями с учетом </a:t>
          </a:r>
          <a:r>
            <a:rPr lang="ru-RU" dirty="0" err="1" smtClean="0">
              <a:solidFill>
                <a:srgbClr val="002060"/>
              </a:solidFill>
              <a:latin typeface="Bookman Old Style" pitchFamily="18" charset="0"/>
            </a:rPr>
            <a:t>многоаспектной</a:t>
          </a:r>
          <a:r>
            <a:rPr lang="ru-RU" dirty="0" smtClean="0">
              <a:solidFill>
                <a:srgbClr val="002060"/>
              </a:solidFill>
              <a:latin typeface="Bookman Old Style" pitchFamily="18" charset="0"/>
            </a:rPr>
            <a:t> специфики каждой семьи</a:t>
          </a:r>
          <a:endParaRPr lang="ru-RU" dirty="0">
            <a:solidFill>
              <a:srgbClr val="002060"/>
            </a:solidFill>
            <a:latin typeface="Bookman Old Style" pitchFamily="18" charset="0"/>
          </a:endParaRPr>
        </a:p>
      </dgm:t>
    </dgm:pt>
    <dgm:pt modelId="{1A6DFFC2-8790-4520-BBAA-E8214D12E1C0}" type="parTrans" cxnId="{C308094F-B7AC-48C6-8DF4-770783A1061E}">
      <dgm:prSet/>
      <dgm:spPr/>
      <dgm:t>
        <a:bodyPr/>
        <a:lstStyle/>
        <a:p>
          <a:endParaRPr lang="ru-RU"/>
        </a:p>
      </dgm:t>
    </dgm:pt>
    <dgm:pt modelId="{866B62B2-2810-4807-8DD6-9ECBAB03BC58}" type="sibTrans" cxnId="{C308094F-B7AC-48C6-8DF4-770783A1061E}">
      <dgm:prSet/>
      <dgm:spPr/>
      <dgm:t>
        <a:bodyPr/>
        <a:lstStyle/>
        <a:p>
          <a:endParaRPr lang="ru-RU"/>
        </a:p>
      </dgm:t>
    </dgm:pt>
    <dgm:pt modelId="{3676A16C-0151-4D55-90AC-02E53E4EE656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Bookman Old Style" pitchFamily="18" charset="0"/>
            </a:rPr>
            <a:t>Возрастной характер работы с родителями</a:t>
          </a:r>
          <a:endParaRPr lang="ru-RU" dirty="0">
            <a:solidFill>
              <a:srgbClr val="002060"/>
            </a:solidFill>
            <a:latin typeface="Bookman Old Style" pitchFamily="18" charset="0"/>
          </a:endParaRPr>
        </a:p>
      </dgm:t>
    </dgm:pt>
    <dgm:pt modelId="{C0630F81-DD69-440A-9393-313C33D48E62}" type="parTrans" cxnId="{3466661E-2DBC-4E9A-B914-303756AB8437}">
      <dgm:prSet/>
      <dgm:spPr/>
      <dgm:t>
        <a:bodyPr/>
        <a:lstStyle/>
        <a:p>
          <a:endParaRPr lang="ru-RU"/>
        </a:p>
      </dgm:t>
    </dgm:pt>
    <dgm:pt modelId="{AEC90C65-43B4-46A1-9248-04231FF602C5}" type="sibTrans" cxnId="{3466661E-2DBC-4E9A-B914-303756AB8437}">
      <dgm:prSet/>
      <dgm:spPr/>
      <dgm:t>
        <a:bodyPr/>
        <a:lstStyle/>
        <a:p>
          <a:endParaRPr lang="ru-RU"/>
        </a:p>
      </dgm:t>
    </dgm:pt>
    <dgm:pt modelId="{9505C293-C720-4CEE-B93A-BA562BF4BB48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Bookman Old Style" pitchFamily="18" charset="0"/>
            </a:rPr>
            <a:t>Доброжелательность, открытость</a:t>
          </a:r>
          <a:endParaRPr lang="ru-RU" dirty="0">
            <a:solidFill>
              <a:srgbClr val="002060"/>
            </a:solidFill>
            <a:latin typeface="Bookman Old Style" pitchFamily="18" charset="0"/>
          </a:endParaRPr>
        </a:p>
      </dgm:t>
    </dgm:pt>
    <dgm:pt modelId="{F432D256-BAE1-4FF8-93A5-A4D7B8C9C094}" type="parTrans" cxnId="{3BDF8A43-FD3F-4A96-88AF-E0D0E52A6453}">
      <dgm:prSet/>
      <dgm:spPr/>
      <dgm:t>
        <a:bodyPr/>
        <a:lstStyle/>
        <a:p>
          <a:endParaRPr lang="ru-RU"/>
        </a:p>
      </dgm:t>
    </dgm:pt>
    <dgm:pt modelId="{D8BC3148-7B1F-4636-90C9-0994CE94566F}" type="sibTrans" cxnId="{3BDF8A43-FD3F-4A96-88AF-E0D0E52A6453}">
      <dgm:prSet/>
      <dgm:spPr/>
      <dgm:t>
        <a:bodyPr/>
        <a:lstStyle/>
        <a:p>
          <a:endParaRPr lang="ru-RU"/>
        </a:p>
      </dgm:t>
    </dgm:pt>
    <dgm:pt modelId="{B0900057-D8CE-4473-80F9-6E4776B99170}" type="pres">
      <dgm:prSet presAssocID="{5C802E36-76E4-4F53-8A72-65F972913A8F}" presName="outerComposite" presStyleCnt="0">
        <dgm:presLayoutVars>
          <dgm:chMax val="5"/>
          <dgm:dir/>
          <dgm:resizeHandles val="exact"/>
        </dgm:presLayoutVars>
      </dgm:prSet>
      <dgm:spPr/>
    </dgm:pt>
    <dgm:pt modelId="{870DBA8B-2AE0-477A-B2E6-C8271D5B5B4D}" type="pres">
      <dgm:prSet presAssocID="{5C802E36-76E4-4F53-8A72-65F972913A8F}" presName="dummyMaxCanvas" presStyleCnt="0">
        <dgm:presLayoutVars/>
      </dgm:prSet>
      <dgm:spPr/>
    </dgm:pt>
    <dgm:pt modelId="{517247D3-4A6F-4938-9230-3B8E5DD0F883}" type="pres">
      <dgm:prSet presAssocID="{5C802E36-76E4-4F53-8A72-65F972913A8F}" presName="FourNodes_1" presStyleLbl="node1" presStyleIdx="0" presStyleCnt="4">
        <dgm:presLayoutVars>
          <dgm:bulletEnabled val="1"/>
        </dgm:presLayoutVars>
      </dgm:prSet>
      <dgm:spPr/>
    </dgm:pt>
    <dgm:pt modelId="{0AC63FC5-DE36-4CA4-BF1D-7619C99AAB29}" type="pres">
      <dgm:prSet presAssocID="{5C802E36-76E4-4F53-8A72-65F972913A8F}" presName="FourNodes_2" presStyleLbl="node1" presStyleIdx="1" presStyleCnt="4">
        <dgm:presLayoutVars>
          <dgm:bulletEnabled val="1"/>
        </dgm:presLayoutVars>
      </dgm:prSet>
      <dgm:spPr/>
    </dgm:pt>
    <dgm:pt modelId="{6DD49C8F-B289-425D-AA28-530C6178DB95}" type="pres">
      <dgm:prSet presAssocID="{5C802E36-76E4-4F53-8A72-65F972913A8F}" presName="FourNodes_3" presStyleLbl="node1" presStyleIdx="2" presStyleCnt="4">
        <dgm:presLayoutVars>
          <dgm:bulletEnabled val="1"/>
        </dgm:presLayoutVars>
      </dgm:prSet>
      <dgm:spPr/>
    </dgm:pt>
    <dgm:pt modelId="{A4C71890-8A70-4615-8887-D7D199E22186}" type="pres">
      <dgm:prSet presAssocID="{5C802E36-76E4-4F53-8A72-65F972913A8F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CA4E1-3E54-41D0-8A52-8F1D910ED933}" type="pres">
      <dgm:prSet presAssocID="{5C802E36-76E4-4F53-8A72-65F972913A8F}" presName="FourConn_1-2" presStyleLbl="fgAccFollowNode1" presStyleIdx="0" presStyleCnt="3">
        <dgm:presLayoutVars>
          <dgm:bulletEnabled val="1"/>
        </dgm:presLayoutVars>
      </dgm:prSet>
      <dgm:spPr/>
    </dgm:pt>
    <dgm:pt modelId="{C948FECD-8015-487F-8BCC-956B978BDDD4}" type="pres">
      <dgm:prSet presAssocID="{5C802E36-76E4-4F53-8A72-65F972913A8F}" presName="FourConn_2-3" presStyleLbl="fgAccFollowNode1" presStyleIdx="1" presStyleCnt="3">
        <dgm:presLayoutVars>
          <dgm:bulletEnabled val="1"/>
        </dgm:presLayoutVars>
      </dgm:prSet>
      <dgm:spPr/>
    </dgm:pt>
    <dgm:pt modelId="{2FF3D352-888B-465A-86D5-87816ADD910F}" type="pres">
      <dgm:prSet presAssocID="{5C802E36-76E4-4F53-8A72-65F972913A8F}" presName="FourConn_3-4" presStyleLbl="fgAccFollowNode1" presStyleIdx="2" presStyleCnt="3">
        <dgm:presLayoutVars>
          <dgm:bulletEnabled val="1"/>
        </dgm:presLayoutVars>
      </dgm:prSet>
      <dgm:spPr/>
    </dgm:pt>
    <dgm:pt modelId="{FCCCC5A8-A713-457A-AC17-BC3A4E01B0F7}" type="pres">
      <dgm:prSet presAssocID="{5C802E36-76E4-4F53-8A72-65F972913A8F}" presName="FourNodes_1_text" presStyleLbl="node1" presStyleIdx="3" presStyleCnt="4">
        <dgm:presLayoutVars>
          <dgm:bulletEnabled val="1"/>
        </dgm:presLayoutVars>
      </dgm:prSet>
      <dgm:spPr/>
    </dgm:pt>
    <dgm:pt modelId="{24E32116-3AB3-4CBA-8CD2-D3622A611C9D}" type="pres">
      <dgm:prSet presAssocID="{5C802E36-76E4-4F53-8A72-65F972913A8F}" presName="FourNodes_2_text" presStyleLbl="node1" presStyleIdx="3" presStyleCnt="4">
        <dgm:presLayoutVars>
          <dgm:bulletEnabled val="1"/>
        </dgm:presLayoutVars>
      </dgm:prSet>
      <dgm:spPr/>
    </dgm:pt>
    <dgm:pt modelId="{0CB34211-FB3D-4757-B15A-A5CFE5CE68D9}" type="pres">
      <dgm:prSet presAssocID="{5C802E36-76E4-4F53-8A72-65F972913A8F}" presName="FourNodes_3_text" presStyleLbl="node1" presStyleIdx="3" presStyleCnt="4">
        <dgm:presLayoutVars>
          <dgm:bulletEnabled val="1"/>
        </dgm:presLayoutVars>
      </dgm:prSet>
      <dgm:spPr/>
    </dgm:pt>
    <dgm:pt modelId="{FD8176C4-D3FF-4F9A-888C-F82F95D983BD}" type="pres">
      <dgm:prSet presAssocID="{5C802E36-76E4-4F53-8A72-65F972913A8F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45641E-C3CF-4A89-BE84-A74F7BB5EB27}" type="presOf" srcId="{455A4D82-AA3A-4B41-A62D-7A34B8F544D3}" destId="{FCCCC5A8-A713-457A-AC17-BC3A4E01B0F7}" srcOrd="1" destOrd="0" presId="urn:microsoft.com/office/officeart/2005/8/layout/vProcess5"/>
    <dgm:cxn modelId="{C308094F-B7AC-48C6-8DF4-770783A1061E}" srcId="{5C802E36-76E4-4F53-8A72-65F972913A8F}" destId="{C9579EAF-4BE6-4228-8D99-3D3B36A47683}" srcOrd="1" destOrd="0" parTransId="{1A6DFFC2-8790-4520-BBAA-E8214D12E1C0}" sibTransId="{866B62B2-2810-4807-8DD6-9ECBAB03BC58}"/>
    <dgm:cxn modelId="{0B65961B-E1AF-49AC-B5ED-3AA450CB183D}" type="presOf" srcId="{3676A16C-0151-4D55-90AC-02E53E4EE656}" destId="{6DD49C8F-B289-425D-AA28-530C6178DB95}" srcOrd="0" destOrd="0" presId="urn:microsoft.com/office/officeart/2005/8/layout/vProcess5"/>
    <dgm:cxn modelId="{7DC7C21A-D21D-443A-9460-4769355AA769}" type="presOf" srcId="{455A4D82-AA3A-4B41-A62D-7A34B8F544D3}" destId="{517247D3-4A6F-4938-9230-3B8E5DD0F883}" srcOrd="0" destOrd="0" presId="urn:microsoft.com/office/officeart/2005/8/layout/vProcess5"/>
    <dgm:cxn modelId="{43CFECB7-B2C9-4185-82EF-365E38E68706}" type="presOf" srcId="{C9579EAF-4BE6-4228-8D99-3D3B36A47683}" destId="{0AC63FC5-DE36-4CA4-BF1D-7619C99AAB29}" srcOrd="0" destOrd="0" presId="urn:microsoft.com/office/officeart/2005/8/layout/vProcess5"/>
    <dgm:cxn modelId="{7349EEB1-5D17-4304-B9EA-0AE1D1DEC9E4}" srcId="{5C802E36-76E4-4F53-8A72-65F972913A8F}" destId="{455A4D82-AA3A-4B41-A62D-7A34B8F544D3}" srcOrd="0" destOrd="0" parTransId="{FB866AE3-D366-40F9-8150-9C67A3A142CB}" sibTransId="{F72F7001-A8AD-4235-958F-1C5D2C2AEF0D}"/>
    <dgm:cxn modelId="{B8FF8782-42B7-4A17-BE5F-51543F1DB3D7}" type="presOf" srcId="{5C802E36-76E4-4F53-8A72-65F972913A8F}" destId="{B0900057-D8CE-4473-80F9-6E4776B99170}" srcOrd="0" destOrd="0" presId="urn:microsoft.com/office/officeart/2005/8/layout/vProcess5"/>
    <dgm:cxn modelId="{D0D484C3-F530-40D7-8018-C8DE391E521A}" type="presOf" srcId="{866B62B2-2810-4807-8DD6-9ECBAB03BC58}" destId="{C948FECD-8015-487F-8BCC-956B978BDDD4}" srcOrd="0" destOrd="0" presId="urn:microsoft.com/office/officeart/2005/8/layout/vProcess5"/>
    <dgm:cxn modelId="{1213E175-F068-4337-B717-08C29B334A12}" type="presOf" srcId="{9505C293-C720-4CEE-B93A-BA562BF4BB48}" destId="{FD8176C4-D3FF-4F9A-888C-F82F95D983BD}" srcOrd="1" destOrd="0" presId="urn:microsoft.com/office/officeart/2005/8/layout/vProcess5"/>
    <dgm:cxn modelId="{3466661E-2DBC-4E9A-B914-303756AB8437}" srcId="{5C802E36-76E4-4F53-8A72-65F972913A8F}" destId="{3676A16C-0151-4D55-90AC-02E53E4EE656}" srcOrd="2" destOrd="0" parTransId="{C0630F81-DD69-440A-9393-313C33D48E62}" sibTransId="{AEC90C65-43B4-46A1-9248-04231FF602C5}"/>
    <dgm:cxn modelId="{3342CF8A-48EA-485A-8835-D08797301A55}" type="presOf" srcId="{C9579EAF-4BE6-4228-8D99-3D3B36A47683}" destId="{24E32116-3AB3-4CBA-8CD2-D3622A611C9D}" srcOrd="1" destOrd="0" presId="urn:microsoft.com/office/officeart/2005/8/layout/vProcess5"/>
    <dgm:cxn modelId="{3BDF8A43-FD3F-4A96-88AF-E0D0E52A6453}" srcId="{5C802E36-76E4-4F53-8A72-65F972913A8F}" destId="{9505C293-C720-4CEE-B93A-BA562BF4BB48}" srcOrd="3" destOrd="0" parTransId="{F432D256-BAE1-4FF8-93A5-A4D7B8C9C094}" sibTransId="{D8BC3148-7B1F-4636-90C9-0994CE94566F}"/>
    <dgm:cxn modelId="{5AD614E1-85D2-48A2-979A-825D34DEF1F6}" type="presOf" srcId="{9505C293-C720-4CEE-B93A-BA562BF4BB48}" destId="{A4C71890-8A70-4615-8887-D7D199E22186}" srcOrd="0" destOrd="0" presId="urn:microsoft.com/office/officeart/2005/8/layout/vProcess5"/>
    <dgm:cxn modelId="{B18CFE16-7D8C-4A62-A088-985C7663FE01}" type="presOf" srcId="{3676A16C-0151-4D55-90AC-02E53E4EE656}" destId="{0CB34211-FB3D-4757-B15A-A5CFE5CE68D9}" srcOrd="1" destOrd="0" presId="urn:microsoft.com/office/officeart/2005/8/layout/vProcess5"/>
    <dgm:cxn modelId="{FC31D065-9EF0-45B7-9829-813ACCBC7A13}" type="presOf" srcId="{AEC90C65-43B4-46A1-9248-04231FF602C5}" destId="{2FF3D352-888B-465A-86D5-87816ADD910F}" srcOrd="0" destOrd="0" presId="urn:microsoft.com/office/officeart/2005/8/layout/vProcess5"/>
    <dgm:cxn modelId="{183EC7A7-6F7D-4AE8-A51A-DE28D4965B4D}" type="presOf" srcId="{F72F7001-A8AD-4235-958F-1C5D2C2AEF0D}" destId="{FB7CA4E1-3E54-41D0-8A52-8F1D910ED933}" srcOrd="0" destOrd="0" presId="urn:microsoft.com/office/officeart/2005/8/layout/vProcess5"/>
    <dgm:cxn modelId="{9953F625-6A41-4991-9F13-E528A9D4B581}" type="presParOf" srcId="{B0900057-D8CE-4473-80F9-6E4776B99170}" destId="{870DBA8B-2AE0-477A-B2E6-C8271D5B5B4D}" srcOrd="0" destOrd="0" presId="urn:microsoft.com/office/officeart/2005/8/layout/vProcess5"/>
    <dgm:cxn modelId="{FC2942E6-AE72-4762-84B6-3381C1A2C442}" type="presParOf" srcId="{B0900057-D8CE-4473-80F9-6E4776B99170}" destId="{517247D3-4A6F-4938-9230-3B8E5DD0F883}" srcOrd="1" destOrd="0" presId="urn:microsoft.com/office/officeart/2005/8/layout/vProcess5"/>
    <dgm:cxn modelId="{B9F14ED0-81E1-4518-98BA-93F9F2D77BC2}" type="presParOf" srcId="{B0900057-D8CE-4473-80F9-6E4776B99170}" destId="{0AC63FC5-DE36-4CA4-BF1D-7619C99AAB29}" srcOrd="2" destOrd="0" presId="urn:microsoft.com/office/officeart/2005/8/layout/vProcess5"/>
    <dgm:cxn modelId="{119CA5C6-18E8-4F64-89E1-076BCE38C088}" type="presParOf" srcId="{B0900057-D8CE-4473-80F9-6E4776B99170}" destId="{6DD49C8F-B289-425D-AA28-530C6178DB95}" srcOrd="3" destOrd="0" presId="urn:microsoft.com/office/officeart/2005/8/layout/vProcess5"/>
    <dgm:cxn modelId="{3EA0666A-FDBE-4468-9C9E-C3008D11761D}" type="presParOf" srcId="{B0900057-D8CE-4473-80F9-6E4776B99170}" destId="{A4C71890-8A70-4615-8887-D7D199E22186}" srcOrd="4" destOrd="0" presId="urn:microsoft.com/office/officeart/2005/8/layout/vProcess5"/>
    <dgm:cxn modelId="{F11A2F45-CB54-4462-A9B4-BA20D876688D}" type="presParOf" srcId="{B0900057-D8CE-4473-80F9-6E4776B99170}" destId="{FB7CA4E1-3E54-41D0-8A52-8F1D910ED933}" srcOrd="5" destOrd="0" presId="urn:microsoft.com/office/officeart/2005/8/layout/vProcess5"/>
    <dgm:cxn modelId="{35B211E8-9790-4470-BF00-D02618CD20A5}" type="presParOf" srcId="{B0900057-D8CE-4473-80F9-6E4776B99170}" destId="{C948FECD-8015-487F-8BCC-956B978BDDD4}" srcOrd="6" destOrd="0" presId="urn:microsoft.com/office/officeart/2005/8/layout/vProcess5"/>
    <dgm:cxn modelId="{A0D5C293-3B91-4FE0-A0BB-E2A593A7F700}" type="presParOf" srcId="{B0900057-D8CE-4473-80F9-6E4776B99170}" destId="{2FF3D352-888B-465A-86D5-87816ADD910F}" srcOrd="7" destOrd="0" presId="urn:microsoft.com/office/officeart/2005/8/layout/vProcess5"/>
    <dgm:cxn modelId="{5DD1684D-F40F-4E98-987F-E487CA083F5C}" type="presParOf" srcId="{B0900057-D8CE-4473-80F9-6E4776B99170}" destId="{FCCCC5A8-A713-457A-AC17-BC3A4E01B0F7}" srcOrd="8" destOrd="0" presId="urn:microsoft.com/office/officeart/2005/8/layout/vProcess5"/>
    <dgm:cxn modelId="{94FA099E-B721-4DEA-AE8B-129C78FD75B0}" type="presParOf" srcId="{B0900057-D8CE-4473-80F9-6E4776B99170}" destId="{24E32116-3AB3-4CBA-8CD2-D3622A611C9D}" srcOrd="9" destOrd="0" presId="urn:microsoft.com/office/officeart/2005/8/layout/vProcess5"/>
    <dgm:cxn modelId="{FA4B479B-BA57-4408-812C-EED70CAD2FCC}" type="presParOf" srcId="{B0900057-D8CE-4473-80F9-6E4776B99170}" destId="{0CB34211-FB3D-4757-B15A-A5CFE5CE68D9}" srcOrd="10" destOrd="0" presId="urn:microsoft.com/office/officeart/2005/8/layout/vProcess5"/>
    <dgm:cxn modelId="{2C2CCA36-E918-41EE-A23C-005E008B495D}" type="presParOf" srcId="{B0900057-D8CE-4473-80F9-6E4776B99170}" destId="{FD8176C4-D3FF-4F9A-888C-F82F95D983B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55F956-417C-46ED-B0C0-FDE245E59912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7DB588B-F6E7-4317-B637-F32D73F579C5}">
      <dgm:prSet phldrT="[Текст]" custT="1"/>
      <dgm:spPr/>
      <dgm:t>
        <a:bodyPr/>
        <a:lstStyle/>
        <a:p>
          <a:r>
            <a:rPr lang="ru-RU" sz="2000" b="1" dirty="0" smtClean="0">
              <a:latin typeface="Bookman Old Style" pitchFamily="18" charset="0"/>
            </a:rPr>
            <a:t>Познавательное </a:t>
          </a:r>
          <a:endParaRPr lang="ru-RU" sz="2000" b="1" dirty="0">
            <a:latin typeface="Bookman Old Style" pitchFamily="18" charset="0"/>
          </a:endParaRPr>
        </a:p>
      </dgm:t>
    </dgm:pt>
    <dgm:pt modelId="{28236F87-B573-4861-930C-A789A3D1CD2E}" type="parTrans" cxnId="{AC9461C1-5663-43E6-9F9B-5BD78CAF996C}">
      <dgm:prSet/>
      <dgm:spPr/>
      <dgm:t>
        <a:bodyPr/>
        <a:lstStyle/>
        <a:p>
          <a:endParaRPr lang="ru-RU"/>
        </a:p>
      </dgm:t>
    </dgm:pt>
    <dgm:pt modelId="{4F021FDA-EE21-44C0-8649-DC709F13004E}" type="sibTrans" cxnId="{AC9461C1-5663-43E6-9F9B-5BD78CAF996C}">
      <dgm:prSet/>
      <dgm:spPr/>
      <dgm:t>
        <a:bodyPr/>
        <a:lstStyle/>
        <a:p>
          <a:endParaRPr lang="ru-RU"/>
        </a:p>
      </dgm:t>
    </dgm:pt>
    <dgm:pt modelId="{D99E01E4-5CAC-4D74-891D-0AC6D3F2ABFF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общие, групповые собрания;</a:t>
          </a:r>
          <a:endParaRPr lang="ru-RU" sz="1400" dirty="0">
            <a:latin typeface="Bookman Old Style" pitchFamily="18" charset="0"/>
          </a:endParaRPr>
        </a:p>
      </dgm:t>
    </dgm:pt>
    <dgm:pt modelId="{E3026451-A63C-437C-BC09-B5D2BA0F41E6}" type="parTrans" cxnId="{8719431B-4E16-4E1E-BFAD-C35D61447A85}">
      <dgm:prSet/>
      <dgm:spPr/>
      <dgm:t>
        <a:bodyPr/>
        <a:lstStyle/>
        <a:p>
          <a:endParaRPr lang="ru-RU"/>
        </a:p>
      </dgm:t>
    </dgm:pt>
    <dgm:pt modelId="{499AC8B4-0E4A-4060-9894-B12D29E6A444}" type="sibTrans" cxnId="{8719431B-4E16-4E1E-BFAD-C35D61447A85}">
      <dgm:prSet/>
      <dgm:spPr/>
      <dgm:t>
        <a:bodyPr/>
        <a:lstStyle/>
        <a:p>
          <a:endParaRPr lang="ru-RU"/>
        </a:p>
      </dgm:t>
    </dgm:pt>
    <dgm:pt modelId="{B1791ACA-9B9B-49AC-B428-F82FE7F5CF99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консультации и индивидуальные беседы;</a:t>
          </a:r>
          <a:endParaRPr lang="ru-RU" sz="1400" dirty="0">
            <a:latin typeface="Bookman Old Style" pitchFamily="18" charset="0"/>
          </a:endParaRPr>
        </a:p>
      </dgm:t>
    </dgm:pt>
    <dgm:pt modelId="{90BA15D1-0708-4936-B023-FEBEC4B85EFA}" type="parTrans" cxnId="{B1FA68F3-A42E-4EF4-A5BC-C448C5DE9ED2}">
      <dgm:prSet/>
      <dgm:spPr/>
      <dgm:t>
        <a:bodyPr/>
        <a:lstStyle/>
        <a:p>
          <a:endParaRPr lang="ru-RU"/>
        </a:p>
      </dgm:t>
    </dgm:pt>
    <dgm:pt modelId="{F151682D-3C07-452A-A97F-A876C8FEF805}" type="sibTrans" cxnId="{B1FA68F3-A42E-4EF4-A5BC-C448C5DE9ED2}">
      <dgm:prSet/>
      <dgm:spPr/>
      <dgm:t>
        <a:bodyPr/>
        <a:lstStyle/>
        <a:p>
          <a:endParaRPr lang="ru-RU"/>
        </a:p>
      </dgm:t>
    </dgm:pt>
    <dgm:pt modelId="{EECE9004-8D1B-4C23-B0F1-897E93858009}">
      <dgm:prSet phldrT="[Текст]" custT="1"/>
      <dgm:spPr/>
      <dgm:t>
        <a:bodyPr/>
        <a:lstStyle/>
        <a:p>
          <a:r>
            <a:rPr lang="ru-RU" sz="2000" b="1" dirty="0" smtClean="0">
              <a:latin typeface="Bookman Old Style" pitchFamily="18" charset="0"/>
            </a:rPr>
            <a:t>Информационно-аналитическое</a:t>
          </a:r>
          <a:endParaRPr lang="ru-RU" sz="2000" b="1" dirty="0">
            <a:latin typeface="Bookman Old Style" pitchFamily="18" charset="0"/>
          </a:endParaRPr>
        </a:p>
      </dgm:t>
    </dgm:pt>
    <dgm:pt modelId="{195AB20C-B57A-483F-80FE-7B6002096325}" type="parTrans" cxnId="{B655333D-0CCE-41BF-AA26-08A0C155126D}">
      <dgm:prSet/>
      <dgm:spPr/>
      <dgm:t>
        <a:bodyPr/>
        <a:lstStyle/>
        <a:p>
          <a:endParaRPr lang="ru-RU"/>
        </a:p>
      </dgm:t>
    </dgm:pt>
    <dgm:pt modelId="{F4AA4C38-29AF-42F0-B723-71C5A3662939}" type="sibTrans" cxnId="{B655333D-0CCE-41BF-AA26-08A0C155126D}">
      <dgm:prSet/>
      <dgm:spPr/>
      <dgm:t>
        <a:bodyPr/>
        <a:lstStyle/>
        <a:p>
          <a:endParaRPr lang="ru-RU"/>
        </a:p>
      </dgm:t>
    </dgm:pt>
    <dgm:pt modelId="{40F962CB-3F9E-4966-9B34-060889C7D6BE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анкетирование</a:t>
          </a:r>
          <a:endParaRPr lang="ru-RU" sz="1400" dirty="0">
            <a:latin typeface="Bookman Old Style" pitchFamily="18" charset="0"/>
          </a:endParaRPr>
        </a:p>
      </dgm:t>
    </dgm:pt>
    <dgm:pt modelId="{F26874C2-50DF-4584-932B-210CA061FDBE}" type="parTrans" cxnId="{F2A92F76-9BA7-469C-846C-FECCDE344C3C}">
      <dgm:prSet/>
      <dgm:spPr/>
      <dgm:t>
        <a:bodyPr/>
        <a:lstStyle/>
        <a:p>
          <a:endParaRPr lang="ru-RU"/>
        </a:p>
      </dgm:t>
    </dgm:pt>
    <dgm:pt modelId="{1741DBB8-1BF0-4ADF-B994-E7C21273E80E}" type="sibTrans" cxnId="{F2A92F76-9BA7-469C-846C-FECCDE344C3C}">
      <dgm:prSet/>
      <dgm:spPr/>
      <dgm:t>
        <a:bodyPr/>
        <a:lstStyle/>
        <a:p>
          <a:endParaRPr lang="ru-RU"/>
        </a:p>
      </dgm:t>
    </dgm:pt>
    <dgm:pt modelId="{840CDC33-1973-473D-B1CC-F9B6DA2D2DE7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тестирование</a:t>
          </a:r>
          <a:endParaRPr lang="ru-RU" sz="1400" dirty="0">
            <a:latin typeface="Bookman Old Style" pitchFamily="18" charset="0"/>
          </a:endParaRPr>
        </a:p>
      </dgm:t>
    </dgm:pt>
    <dgm:pt modelId="{48177DC3-D78B-4BD9-A703-506B94F7CB05}" type="parTrans" cxnId="{A0C67606-A1A8-4EE4-8148-30542AF06F62}">
      <dgm:prSet/>
      <dgm:spPr/>
      <dgm:t>
        <a:bodyPr/>
        <a:lstStyle/>
        <a:p>
          <a:endParaRPr lang="ru-RU"/>
        </a:p>
      </dgm:t>
    </dgm:pt>
    <dgm:pt modelId="{393F28B7-E65F-40B2-AF2E-C3AD6246CB0C}" type="sibTrans" cxnId="{A0C67606-A1A8-4EE4-8148-30542AF06F62}">
      <dgm:prSet/>
      <dgm:spPr/>
      <dgm:t>
        <a:bodyPr/>
        <a:lstStyle/>
        <a:p>
          <a:endParaRPr lang="ru-RU"/>
        </a:p>
      </dgm:t>
    </dgm:pt>
    <dgm:pt modelId="{029BF7F8-8B27-4448-8293-4B4AE96B988C}">
      <dgm:prSet phldrT="[Текст]" custT="1"/>
      <dgm:spPr/>
      <dgm:t>
        <a:bodyPr/>
        <a:lstStyle/>
        <a:p>
          <a:r>
            <a:rPr lang="ru-RU" sz="2000" b="1" dirty="0" smtClean="0">
              <a:latin typeface="Bookman Old Style" pitchFamily="18" charset="0"/>
            </a:rPr>
            <a:t>Наглядно-информационное</a:t>
          </a:r>
          <a:endParaRPr lang="ru-RU" sz="2000" b="1" dirty="0">
            <a:latin typeface="Bookman Old Style" pitchFamily="18" charset="0"/>
          </a:endParaRPr>
        </a:p>
      </dgm:t>
    </dgm:pt>
    <dgm:pt modelId="{518C181F-C834-4E58-B783-05534DACA8EF}" type="parTrans" cxnId="{44EBEBFF-E40A-440D-AAC6-8292FB834367}">
      <dgm:prSet/>
      <dgm:spPr/>
      <dgm:t>
        <a:bodyPr/>
        <a:lstStyle/>
        <a:p>
          <a:endParaRPr lang="ru-RU"/>
        </a:p>
      </dgm:t>
    </dgm:pt>
    <dgm:pt modelId="{88541574-C32C-4693-B824-D566CB44DBDB}" type="sibTrans" cxnId="{44EBEBFF-E40A-440D-AAC6-8292FB834367}">
      <dgm:prSet/>
      <dgm:spPr/>
      <dgm:t>
        <a:bodyPr/>
        <a:lstStyle/>
        <a:p>
          <a:endParaRPr lang="ru-RU"/>
        </a:p>
      </dgm:t>
    </dgm:pt>
    <dgm:pt modelId="{53D5F59B-53FC-48C4-AACE-FEEB0E24F30F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родительский уголок, включающий различную информацию</a:t>
          </a:r>
          <a:endParaRPr lang="ru-RU" sz="1400" dirty="0">
            <a:latin typeface="Bookman Old Style" pitchFamily="18" charset="0"/>
          </a:endParaRPr>
        </a:p>
      </dgm:t>
    </dgm:pt>
    <dgm:pt modelId="{2569F719-6B6A-49D3-BA19-13965D3068E0}" type="parTrans" cxnId="{38D09CB3-DAC6-4396-9E02-98A7130EB901}">
      <dgm:prSet/>
      <dgm:spPr/>
      <dgm:t>
        <a:bodyPr/>
        <a:lstStyle/>
        <a:p>
          <a:endParaRPr lang="ru-RU"/>
        </a:p>
      </dgm:t>
    </dgm:pt>
    <dgm:pt modelId="{EDD43453-75B6-41B5-9CAB-33ED1099DDD5}" type="sibTrans" cxnId="{38D09CB3-DAC6-4396-9E02-98A7130EB901}">
      <dgm:prSet/>
      <dgm:spPr/>
      <dgm:t>
        <a:bodyPr/>
        <a:lstStyle/>
        <a:p>
          <a:endParaRPr lang="ru-RU"/>
        </a:p>
      </dgm:t>
    </dgm:pt>
    <dgm:pt modelId="{D16C2983-B104-4832-9EFF-76C536A94AB1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выставки детских работ, поделок, изготовленные вместе с родителями;</a:t>
          </a:r>
          <a:endParaRPr lang="ru-RU" sz="1400" dirty="0">
            <a:latin typeface="Bookman Old Style" pitchFamily="18" charset="0"/>
          </a:endParaRPr>
        </a:p>
      </dgm:t>
    </dgm:pt>
    <dgm:pt modelId="{7727D151-CFDA-4423-881B-3B12D0639CB9}" type="parTrans" cxnId="{EC2DD121-3936-4300-8B4C-24BA7A586F3E}">
      <dgm:prSet/>
      <dgm:spPr/>
      <dgm:t>
        <a:bodyPr/>
        <a:lstStyle/>
        <a:p>
          <a:endParaRPr lang="ru-RU"/>
        </a:p>
      </dgm:t>
    </dgm:pt>
    <dgm:pt modelId="{67CCD58D-6B53-42A3-B86C-9C0C83E21780}" type="sibTrans" cxnId="{EC2DD121-3936-4300-8B4C-24BA7A586F3E}">
      <dgm:prSet/>
      <dgm:spPr/>
      <dgm:t>
        <a:bodyPr/>
        <a:lstStyle/>
        <a:p>
          <a:endParaRPr lang="ru-RU"/>
        </a:p>
      </dgm:t>
    </dgm:pt>
    <dgm:pt modelId="{3001BB86-0633-4740-91C8-6EF140A53B7D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участие родителей в подготовке и проведении праздников, развлечений, досугов</a:t>
          </a:r>
          <a:endParaRPr lang="ru-RU" sz="1400" dirty="0">
            <a:latin typeface="Bookman Old Style" pitchFamily="18" charset="0"/>
          </a:endParaRPr>
        </a:p>
      </dgm:t>
    </dgm:pt>
    <dgm:pt modelId="{4222017B-6CB9-4CE8-B64C-E97B9DC9B7CB}" type="parTrans" cxnId="{762D4CD6-4DB8-4B3B-B21E-C9894BB3F532}">
      <dgm:prSet/>
      <dgm:spPr/>
      <dgm:t>
        <a:bodyPr/>
        <a:lstStyle/>
        <a:p>
          <a:endParaRPr lang="ru-RU"/>
        </a:p>
      </dgm:t>
    </dgm:pt>
    <dgm:pt modelId="{7AE7E2A2-6151-4139-88E6-1BC4AB6A855F}" type="sibTrans" cxnId="{762D4CD6-4DB8-4B3B-B21E-C9894BB3F532}">
      <dgm:prSet/>
      <dgm:spPr/>
      <dgm:t>
        <a:bodyPr/>
        <a:lstStyle/>
        <a:p>
          <a:endParaRPr lang="ru-RU"/>
        </a:p>
      </dgm:t>
    </dgm:pt>
    <dgm:pt modelId="{ACE982A4-EDD7-4A35-B2CA-D12AF3E0AE8D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совместные экскурсии</a:t>
          </a:r>
          <a:endParaRPr lang="ru-RU" sz="1400" dirty="0">
            <a:latin typeface="Bookman Old Style" pitchFamily="18" charset="0"/>
          </a:endParaRPr>
        </a:p>
      </dgm:t>
    </dgm:pt>
    <dgm:pt modelId="{6566A5E1-9840-4435-9AF6-7C6DFF6FF60B}" type="parTrans" cxnId="{DB9FA234-533A-475D-8812-6CE581F11F7A}">
      <dgm:prSet/>
      <dgm:spPr/>
      <dgm:t>
        <a:bodyPr/>
        <a:lstStyle/>
        <a:p>
          <a:endParaRPr lang="ru-RU"/>
        </a:p>
      </dgm:t>
    </dgm:pt>
    <dgm:pt modelId="{A95F7840-3772-4AC7-8234-A8C7BD10E543}" type="sibTrans" cxnId="{DB9FA234-533A-475D-8812-6CE581F11F7A}">
      <dgm:prSet/>
      <dgm:spPr/>
      <dgm:t>
        <a:bodyPr/>
        <a:lstStyle/>
        <a:p>
          <a:endParaRPr lang="ru-RU"/>
        </a:p>
      </dgm:t>
    </dgm:pt>
    <dgm:pt modelId="{F8B39708-03F1-448C-9BD3-32FA1039621E}">
      <dgm:prSet phldrT="[Текст]"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Открытые НОД</a:t>
          </a:r>
          <a:endParaRPr lang="ru-RU" sz="1400" dirty="0">
            <a:latin typeface="Bookman Old Style" pitchFamily="18" charset="0"/>
          </a:endParaRPr>
        </a:p>
      </dgm:t>
    </dgm:pt>
    <dgm:pt modelId="{08217594-A666-4B04-A952-E60E822DA2E6}" type="parTrans" cxnId="{925F3AF6-DF14-4664-B4A0-1BA29E53B0A9}">
      <dgm:prSet/>
      <dgm:spPr/>
      <dgm:t>
        <a:bodyPr/>
        <a:lstStyle/>
        <a:p>
          <a:endParaRPr lang="ru-RU"/>
        </a:p>
      </dgm:t>
    </dgm:pt>
    <dgm:pt modelId="{BD9F5518-310D-45D4-8E0E-D6478FFD2264}" type="sibTrans" cxnId="{925F3AF6-DF14-4664-B4A0-1BA29E53B0A9}">
      <dgm:prSet/>
      <dgm:spPr/>
      <dgm:t>
        <a:bodyPr/>
        <a:lstStyle/>
        <a:p>
          <a:endParaRPr lang="ru-RU"/>
        </a:p>
      </dgm:t>
    </dgm:pt>
    <dgm:pt modelId="{9AC6BB42-2370-449D-912B-3E166F730D9C}">
      <dgm:prSet phldrT="[Текст]" custT="1"/>
      <dgm:spPr/>
      <dgm:t>
        <a:bodyPr/>
        <a:lstStyle/>
        <a:p>
          <a:endParaRPr lang="ru-RU" sz="1400" dirty="0">
            <a:latin typeface="Bookman Old Style" pitchFamily="18" charset="0"/>
          </a:endParaRPr>
        </a:p>
      </dgm:t>
    </dgm:pt>
    <dgm:pt modelId="{25B920F0-DC23-4142-BD7F-38BD92C4C183}" type="parTrans" cxnId="{B7108E7E-8466-4E6E-ADB2-0A6668147490}">
      <dgm:prSet/>
      <dgm:spPr/>
      <dgm:t>
        <a:bodyPr/>
        <a:lstStyle/>
        <a:p>
          <a:endParaRPr lang="ru-RU"/>
        </a:p>
      </dgm:t>
    </dgm:pt>
    <dgm:pt modelId="{AC504376-77AC-48F8-9BB6-D5219547AAE5}" type="sibTrans" cxnId="{B7108E7E-8466-4E6E-ADB2-0A6668147490}">
      <dgm:prSet/>
      <dgm:spPr/>
      <dgm:t>
        <a:bodyPr/>
        <a:lstStyle/>
        <a:p>
          <a:endParaRPr lang="ru-RU"/>
        </a:p>
      </dgm:t>
    </dgm:pt>
    <dgm:pt modelId="{6809C6DC-D9D6-4D60-8946-5598B89781B6}">
      <dgm:prSet custT="1"/>
      <dgm:spPr/>
      <dgm:t>
        <a:bodyPr/>
        <a:lstStyle/>
        <a:p>
          <a:r>
            <a:rPr lang="ru-RU" sz="2000" b="1" dirty="0" smtClean="0">
              <a:latin typeface="Bookman Old Style" pitchFamily="18" charset="0"/>
            </a:rPr>
            <a:t>Совместная деятельность</a:t>
          </a:r>
          <a:endParaRPr lang="ru-RU" sz="2000" b="1" dirty="0">
            <a:latin typeface="Bookman Old Style" pitchFamily="18" charset="0"/>
          </a:endParaRPr>
        </a:p>
      </dgm:t>
    </dgm:pt>
    <dgm:pt modelId="{52ADBAEC-701B-42B3-8D91-B73F96286C0A}" type="parTrans" cxnId="{3F009573-BEB1-43E8-A26D-DC8AF1DF349A}">
      <dgm:prSet/>
      <dgm:spPr/>
      <dgm:t>
        <a:bodyPr/>
        <a:lstStyle/>
        <a:p>
          <a:endParaRPr lang="ru-RU"/>
        </a:p>
      </dgm:t>
    </dgm:pt>
    <dgm:pt modelId="{43260764-289F-4673-AD7C-68CE19E8BA54}" type="sibTrans" cxnId="{3F009573-BEB1-43E8-A26D-DC8AF1DF349A}">
      <dgm:prSet/>
      <dgm:spPr/>
      <dgm:t>
        <a:bodyPr/>
        <a:lstStyle/>
        <a:p>
          <a:endParaRPr lang="ru-RU"/>
        </a:p>
      </dgm:t>
    </dgm:pt>
    <dgm:pt modelId="{F60A2619-EEB0-48D3-B117-7905EBCE0099}">
      <dgm:prSet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праздники, которые можно закончить чаепитием</a:t>
          </a:r>
          <a:endParaRPr lang="ru-RU" sz="1400" dirty="0">
            <a:latin typeface="Bookman Old Style" pitchFamily="18" charset="0"/>
          </a:endParaRPr>
        </a:p>
      </dgm:t>
    </dgm:pt>
    <dgm:pt modelId="{933CB939-0BD2-4CC7-B949-8B258CD9B5CF}" type="parTrans" cxnId="{A111AE78-09EA-4809-B182-F052B996A896}">
      <dgm:prSet/>
      <dgm:spPr/>
      <dgm:t>
        <a:bodyPr/>
        <a:lstStyle/>
        <a:p>
          <a:endParaRPr lang="ru-RU"/>
        </a:p>
      </dgm:t>
    </dgm:pt>
    <dgm:pt modelId="{5E92D079-D961-44A5-947F-4E646E4C4105}" type="sibTrans" cxnId="{A111AE78-09EA-4809-B182-F052B996A896}">
      <dgm:prSet/>
      <dgm:spPr/>
      <dgm:t>
        <a:bodyPr/>
        <a:lstStyle/>
        <a:p>
          <a:endParaRPr lang="ru-RU"/>
        </a:p>
      </dgm:t>
    </dgm:pt>
    <dgm:pt modelId="{6EAF5D18-732D-4F63-BB08-95DFFFBC02E4}">
      <dgm:prSet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Развлечения</a:t>
          </a:r>
          <a:endParaRPr lang="ru-RU" sz="1400" dirty="0">
            <a:latin typeface="Bookman Old Style" pitchFamily="18" charset="0"/>
          </a:endParaRPr>
        </a:p>
      </dgm:t>
    </dgm:pt>
    <dgm:pt modelId="{01225A5D-C81F-445A-8919-F7B5DB4820AD}" type="parTrans" cxnId="{AB466E57-12AD-4A51-8E77-9D240C6FF85F}">
      <dgm:prSet/>
      <dgm:spPr/>
      <dgm:t>
        <a:bodyPr/>
        <a:lstStyle/>
        <a:p>
          <a:endParaRPr lang="ru-RU"/>
        </a:p>
      </dgm:t>
    </dgm:pt>
    <dgm:pt modelId="{20A17E5D-8C11-48A1-8F3D-AE004D2BADCF}" type="sibTrans" cxnId="{AB466E57-12AD-4A51-8E77-9D240C6FF85F}">
      <dgm:prSet/>
      <dgm:spPr/>
      <dgm:t>
        <a:bodyPr/>
        <a:lstStyle/>
        <a:p>
          <a:endParaRPr lang="ru-RU"/>
        </a:p>
      </dgm:t>
    </dgm:pt>
    <dgm:pt modelId="{122EE0F2-B60C-46B4-9EBA-F7E60A67DBB6}">
      <dgm:prSet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Акции</a:t>
          </a:r>
          <a:endParaRPr lang="ru-RU" sz="1400" dirty="0">
            <a:latin typeface="Bookman Old Style" pitchFamily="18" charset="0"/>
          </a:endParaRPr>
        </a:p>
      </dgm:t>
    </dgm:pt>
    <dgm:pt modelId="{CF4038DA-FDE3-4C4B-8554-BCCD8B62CADD}" type="parTrans" cxnId="{7CBDA5F8-B290-4683-B6C0-F6A7A0E9DE10}">
      <dgm:prSet/>
      <dgm:spPr/>
      <dgm:t>
        <a:bodyPr/>
        <a:lstStyle/>
        <a:p>
          <a:endParaRPr lang="ru-RU"/>
        </a:p>
      </dgm:t>
    </dgm:pt>
    <dgm:pt modelId="{CF0F0469-EC4B-4943-A55A-0D1442E4AAC1}" type="sibTrans" cxnId="{7CBDA5F8-B290-4683-B6C0-F6A7A0E9DE10}">
      <dgm:prSet/>
      <dgm:spPr/>
      <dgm:t>
        <a:bodyPr/>
        <a:lstStyle/>
        <a:p>
          <a:endParaRPr lang="ru-RU"/>
        </a:p>
      </dgm:t>
    </dgm:pt>
    <dgm:pt modelId="{DF2B8004-D0ED-4EBA-9E5C-212AA905AA48}">
      <dgm:prSet custT="1"/>
      <dgm:spPr/>
      <dgm:t>
        <a:bodyPr/>
        <a:lstStyle/>
        <a:p>
          <a:r>
            <a:rPr lang="ru-RU" sz="1400" dirty="0" smtClean="0">
              <a:latin typeface="Bookman Old Style" pitchFamily="18" charset="0"/>
            </a:rPr>
            <a:t>Выставки семейного творчества</a:t>
          </a:r>
          <a:endParaRPr lang="ru-RU" sz="1400" dirty="0">
            <a:latin typeface="Bookman Old Style" pitchFamily="18" charset="0"/>
          </a:endParaRPr>
        </a:p>
      </dgm:t>
    </dgm:pt>
    <dgm:pt modelId="{A0555F27-9F08-49A0-8E41-098AB64EBA14}" type="parTrans" cxnId="{CD8FA212-BC97-401E-AE4B-9C210B18544C}">
      <dgm:prSet/>
      <dgm:spPr/>
      <dgm:t>
        <a:bodyPr/>
        <a:lstStyle/>
        <a:p>
          <a:endParaRPr lang="ru-RU"/>
        </a:p>
      </dgm:t>
    </dgm:pt>
    <dgm:pt modelId="{67F8F6AA-4B8C-4773-A2F1-713E5D86B53A}" type="sibTrans" cxnId="{CD8FA212-BC97-401E-AE4B-9C210B18544C}">
      <dgm:prSet/>
      <dgm:spPr/>
      <dgm:t>
        <a:bodyPr/>
        <a:lstStyle/>
        <a:p>
          <a:endParaRPr lang="ru-RU"/>
        </a:p>
      </dgm:t>
    </dgm:pt>
    <dgm:pt modelId="{CAD2EC3B-F348-47C1-8BBD-4B00CCC16A8A}" type="pres">
      <dgm:prSet presAssocID="{C055F956-417C-46ED-B0C0-FDE245E59912}" presName="Name0" presStyleCnt="0">
        <dgm:presLayoutVars>
          <dgm:dir/>
          <dgm:animLvl val="lvl"/>
          <dgm:resizeHandles val="exact"/>
        </dgm:presLayoutVars>
      </dgm:prSet>
      <dgm:spPr/>
    </dgm:pt>
    <dgm:pt modelId="{608852D7-412E-420A-BCDE-9A0D727B6F6A}" type="pres">
      <dgm:prSet presAssocID="{D7DB588B-F6E7-4317-B637-F32D73F579C5}" presName="linNode" presStyleCnt="0"/>
      <dgm:spPr/>
    </dgm:pt>
    <dgm:pt modelId="{1F9C6C2E-7425-42DD-88BC-572697EC5F04}" type="pres">
      <dgm:prSet presAssocID="{D7DB588B-F6E7-4317-B637-F32D73F579C5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E6F20D-4B34-48B7-8171-482A237EFED6}" type="pres">
      <dgm:prSet presAssocID="{D7DB588B-F6E7-4317-B637-F32D73F579C5}" presName="descendantText" presStyleLbl="alignAccFollowNode1" presStyleIdx="0" presStyleCnt="4" custScaleY="115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B2AD9-13EE-401E-8033-424AF8C6DA3A}" type="pres">
      <dgm:prSet presAssocID="{4F021FDA-EE21-44C0-8649-DC709F13004E}" presName="sp" presStyleCnt="0"/>
      <dgm:spPr/>
    </dgm:pt>
    <dgm:pt modelId="{4611B9B9-C5B2-4DFA-9390-43503135DE02}" type="pres">
      <dgm:prSet presAssocID="{EECE9004-8D1B-4C23-B0F1-897E93858009}" presName="linNode" presStyleCnt="0"/>
      <dgm:spPr/>
    </dgm:pt>
    <dgm:pt modelId="{F4FC2206-9791-4A65-9028-D0251343A082}" type="pres">
      <dgm:prSet presAssocID="{EECE9004-8D1B-4C23-B0F1-897E9385800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15FD2-114C-4008-BFB8-E232212FE861}" type="pres">
      <dgm:prSet presAssocID="{EECE9004-8D1B-4C23-B0F1-897E93858009}" presName="descendantText" presStyleLbl="alignAccFollowNode1" presStyleIdx="1" presStyleCnt="4">
        <dgm:presLayoutVars>
          <dgm:bulletEnabled val="1"/>
        </dgm:presLayoutVars>
      </dgm:prSet>
      <dgm:spPr/>
    </dgm:pt>
    <dgm:pt modelId="{D1E92781-FB19-4003-A87A-311DBD393CA9}" type="pres">
      <dgm:prSet presAssocID="{F4AA4C38-29AF-42F0-B723-71C5A3662939}" presName="sp" presStyleCnt="0"/>
      <dgm:spPr/>
    </dgm:pt>
    <dgm:pt modelId="{9661A269-B65B-4E83-A243-9BCDFB691815}" type="pres">
      <dgm:prSet presAssocID="{029BF7F8-8B27-4448-8293-4B4AE96B988C}" presName="linNode" presStyleCnt="0"/>
      <dgm:spPr/>
    </dgm:pt>
    <dgm:pt modelId="{E5425956-1965-4D56-AD0D-1A24804280B1}" type="pres">
      <dgm:prSet presAssocID="{029BF7F8-8B27-4448-8293-4B4AE96B988C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71EC5C-2F97-489E-A803-FA52408EDE16}" type="pres">
      <dgm:prSet presAssocID="{029BF7F8-8B27-4448-8293-4B4AE96B988C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9AC56-D17F-43FF-BE11-62177A603CBE}" type="pres">
      <dgm:prSet presAssocID="{88541574-C32C-4693-B824-D566CB44DBDB}" presName="sp" presStyleCnt="0"/>
      <dgm:spPr/>
    </dgm:pt>
    <dgm:pt modelId="{72EE3959-E4CD-4E1F-95CF-416BB5465837}" type="pres">
      <dgm:prSet presAssocID="{6809C6DC-D9D6-4D60-8946-5598B89781B6}" presName="linNode" presStyleCnt="0"/>
      <dgm:spPr/>
    </dgm:pt>
    <dgm:pt modelId="{C01C3772-2B92-4C13-B0AE-17936D55897A}" type="pres">
      <dgm:prSet presAssocID="{6809C6DC-D9D6-4D60-8946-5598B89781B6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D8E841-1969-4421-91C9-C9CC1C29DF2C}" type="pres">
      <dgm:prSet presAssocID="{6809C6DC-D9D6-4D60-8946-5598B89781B6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BDA5F8-B290-4683-B6C0-F6A7A0E9DE10}" srcId="{6809C6DC-D9D6-4D60-8946-5598B89781B6}" destId="{122EE0F2-B60C-46B4-9EBA-F7E60A67DBB6}" srcOrd="2" destOrd="0" parTransId="{CF4038DA-FDE3-4C4B-8554-BCCD8B62CADD}" sibTransId="{CF0F0469-EC4B-4943-A55A-0D1442E4AAC1}"/>
    <dgm:cxn modelId="{CE94C68B-EB73-4C15-B193-316A0C400B6D}" type="presOf" srcId="{B1791ACA-9B9B-49AC-B428-F82FE7F5CF99}" destId="{68E6F20D-4B34-48B7-8171-482A237EFED6}" srcOrd="0" destOrd="1" presId="urn:microsoft.com/office/officeart/2005/8/layout/vList5"/>
    <dgm:cxn modelId="{E060205C-8B32-4348-880D-4E3B335848AE}" type="presOf" srcId="{F60A2619-EEB0-48D3-B117-7905EBCE0099}" destId="{FCD8E841-1969-4421-91C9-C9CC1C29DF2C}" srcOrd="0" destOrd="0" presId="urn:microsoft.com/office/officeart/2005/8/layout/vList5"/>
    <dgm:cxn modelId="{5AF0846F-2144-414B-AD38-A45AD3A3ED04}" type="presOf" srcId="{DF2B8004-D0ED-4EBA-9E5C-212AA905AA48}" destId="{FCD8E841-1969-4421-91C9-C9CC1C29DF2C}" srcOrd="0" destOrd="3" presId="urn:microsoft.com/office/officeart/2005/8/layout/vList5"/>
    <dgm:cxn modelId="{F64D1C64-C5A6-42FE-AAF8-9DBB7140C4EA}" type="presOf" srcId="{6EAF5D18-732D-4F63-BB08-95DFFFBC02E4}" destId="{FCD8E841-1969-4421-91C9-C9CC1C29DF2C}" srcOrd="0" destOrd="1" presId="urn:microsoft.com/office/officeart/2005/8/layout/vList5"/>
    <dgm:cxn modelId="{AD1D075F-AAAE-459D-957A-B5767E4B839B}" type="presOf" srcId="{EECE9004-8D1B-4C23-B0F1-897E93858009}" destId="{F4FC2206-9791-4A65-9028-D0251343A082}" srcOrd="0" destOrd="0" presId="urn:microsoft.com/office/officeart/2005/8/layout/vList5"/>
    <dgm:cxn modelId="{F2A92F76-9BA7-469C-846C-FECCDE344C3C}" srcId="{EECE9004-8D1B-4C23-B0F1-897E93858009}" destId="{40F962CB-3F9E-4966-9B34-060889C7D6BE}" srcOrd="0" destOrd="0" parTransId="{F26874C2-50DF-4584-932B-210CA061FDBE}" sibTransId="{1741DBB8-1BF0-4ADF-B994-E7C21273E80E}"/>
    <dgm:cxn modelId="{B1FA68F3-A42E-4EF4-A5BC-C448C5DE9ED2}" srcId="{D7DB588B-F6E7-4317-B637-F32D73F579C5}" destId="{B1791ACA-9B9B-49AC-B428-F82FE7F5CF99}" srcOrd="1" destOrd="0" parTransId="{90BA15D1-0708-4936-B023-FEBEC4B85EFA}" sibTransId="{F151682D-3C07-452A-A97F-A876C8FEF805}"/>
    <dgm:cxn modelId="{B7108E7E-8466-4E6E-ADB2-0A6668147490}" srcId="{029BF7F8-8B27-4448-8293-4B4AE96B988C}" destId="{9AC6BB42-2370-449D-912B-3E166F730D9C}" srcOrd="1" destOrd="0" parTransId="{25B920F0-DC23-4142-BD7F-38BD92C4C183}" sibTransId="{AC504376-77AC-48F8-9BB6-D5219547AAE5}"/>
    <dgm:cxn modelId="{38D09CB3-DAC6-4396-9E02-98A7130EB901}" srcId="{029BF7F8-8B27-4448-8293-4B4AE96B988C}" destId="{53D5F59B-53FC-48C4-AACE-FEEB0E24F30F}" srcOrd="0" destOrd="0" parTransId="{2569F719-6B6A-49D3-BA19-13965D3068E0}" sibTransId="{EDD43453-75B6-41B5-9CAB-33ED1099DDD5}"/>
    <dgm:cxn modelId="{00A563F3-DD2B-4E36-BCDF-2DEFDFAA7255}" type="presOf" srcId="{029BF7F8-8B27-4448-8293-4B4AE96B988C}" destId="{E5425956-1965-4D56-AD0D-1A24804280B1}" srcOrd="0" destOrd="0" presId="urn:microsoft.com/office/officeart/2005/8/layout/vList5"/>
    <dgm:cxn modelId="{CD8FA212-BC97-401E-AE4B-9C210B18544C}" srcId="{6809C6DC-D9D6-4D60-8946-5598B89781B6}" destId="{DF2B8004-D0ED-4EBA-9E5C-212AA905AA48}" srcOrd="3" destOrd="0" parTransId="{A0555F27-9F08-49A0-8E41-098AB64EBA14}" sibTransId="{67F8F6AA-4B8C-4773-A2F1-713E5D86B53A}"/>
    <dgm:cxn modelId="{A0C67606-A1A8-4EE4-8148-30542AF06F62}" srcId="{EECE9004-8D1B-4C23-B0F1-897E93858009}" destId="{840CDC33-1973-473D-B1CC-F9B6DA2D2DE7}" srcOrd="1" destOrd="0" parTransId="{48177DC3-D78B-4BD9-A703-506B94F7CB05}" sibTransId="{393F28B7-E65F-40B2-AF2E-C3AD6246CB0C}"/>
    <dgm:cxn modelId="{F5E3F156-AF47-420C-A6ED-D7BBD34AA527}" type="presOf" srcId="{D7DB588B-F6E7-4317-B637-F32D73F579C5}" destId="{1F9C6C2E-7425-42DD-88BC-572697EC5F04}" srcOrd="0" destOrd="0" presId="urn:microsoft.com/office/officeart/2005/8/layout/vList5"/>
    <dgm:cxn modelId="{762D4CD6-4DB8-4B3B-B21E-C9894BB3F532}" srcId="{D7DB588B-F6E7-4317-B637-F32D73F579C5}" destId="{3001BB86-0633-4740-91C8-6EF140A53B7D}" srcOrd="3" destOrd="0" parTransId="{4222017B-6CB9-4CE8-B64C-E97B9DC9B7CB}" sibTransId="{7AE7E2A2-6151-4139-88E6-1BC4AB6A855F}"/>
    <dgm:cxn modelId="{EC2DD121-3936-4300-8B4C-24BA7A586F3E}" srcId="{D7DB588B-F6E7-4317-B637-F32D73F579C5}" destId="{D16C2983-B104-4832-9EFF-76C536A94AB1}" srcOrd="2" destOrd="0" parTransId="{7727D151-CFDA-4423-881B-3B12D0639CB9}" sibTransId="{67CCD58D-6B53-42A3-B86C-9C0C83E21780}"/>
    <dgm:cxn modelId="{A0E3983F-B2E0-442E-9122-9FE41361859B}" type="presOf" srcId="{40F962CB-3F9E-4966-9B34-060889C7D6BE}" destId="{45A15FD2-114C-4008-BFB8-E232212FE861}" srcOrd="0" destOrd="0" presId="urn:microsoft.com/office/officeart/2005/8/layout/vList5"/>
    <dgm:cxn modelId="{925F3AF6-DF14-4664-B4A0-1BA29E53B0A9}" srcId="{D7DB588B-F6E7-4317-B637-F32D73F579C5}" destId="{F8B39708-03F1-448C-9BD3-32FA1039621E}" srcOrd="5" destOrd="0" parTransId="{08217594-A666-4B04-A952-E60E822DA2E6}" sibTransId="{BD9F5518-310D-45D4-8E0E-D6478FFD2264}"/>
    <dgm:cxn modelId="{69C259A6-7FB4-4095-AF9C-8F59D78FB9F1}" type="presOf" srcId="{D99E01E4-5CAC-4D74-891D-0AC6D3F2ABFF}" destId="{68E6F20D-4B34-48B7-8171-482A237EFED6}" srcOrd="0" destOrd="0" presId="urn:microsoft.com/office/officeart/2005/8/layout/vList5"/>
    <dgm:cxn modelId="{44EBEBFF-E40A-440D-AAC6-8292FB834367}" srcId="{C055F956-417C-46ED-B0C0-FDE245E59912}" destId="{029BF7F8-8B27-4448-8293-4B4AE96B988C}" srcOrd="2" destOrd="0" parTransId="{518C181F-C834-4E58-B783-05534DACA8EF}" sibTransId="{88541574-C32C-4693-B824-D566CB44DBDB}"/>
    <dgm:cxn modelId="{B655333D-0CCE-41BF-AA26-08A0C155126D}" srcId="{C055F956-417C-46ED-B0C0-FDE245E59912}" destId="{EECE9004-8D1B-4C23-B0F1-897E93858009}" srcOrd="1" destOrd="0" parTransId="{195AB20C-B57A-483F-80FE-7B6002096325}" sibTransId="{F4AA4C38-29AF-42F0-B723-71C5A3662939}"/>
    <dgm:cxn modelId="{545F3950-72C8-4BC1-9677-093E879C50F4}" type="presOf" srcId="{ACE982A4-EDD7-4A35-B2CA-D12AF3E0AE8D}" destId="{68E6F20D-4B34-48B7-8171-482A237EFED6}" srcOrd="0" destOrd="4" presId="urn:microsoft.com/office/officeart/2005/8/layout/vList5"/>
    <dgm:cxn modelId="{AC9461C1-5663-43E6-9F9B-5BD78CAF996C}" srcId="{C055F956-417C-46ED-B0C0-FDE245E59912}" destId="{D7DB588B-F6E7-4317-B637-F32D73F579C5}" srcOrd="0" destOrd="0" parTransId="{28236F87-B573-4861-930C-A789A3D1CD2E}" sibTransId="{4F021FDA-EE21-44C0-8649-DC709F13004E}"/>
    <dgm:cxn modelId="{5811A9A8-13E1-496B-BECD-5DF03C11C68D}" type="presOf" srcId="{3001BB86-0633-4740-91C8-6EF140A53B7D}" destId="{68E6F20D-4B34-48B7-8171-482A237EFED6}" srcOrd="0" destOrd="3" presId="urn:microsoft.com/office/officeart/2005/8/layout/vList5"/>
    <dgm:cxn modelId="{D489E4A1-C92D-4644-83C4-5CF6B1B9EBD9}" type="presOf" srcId="{9AC6BB42-2370-449D-912B-3E166F730D9C}" destId="{6A71EC5C-2F97-489E-A803-FA52408EDE16}" srcOrd="0" destOrd="1" presId="urn:microsoft.com/office/officeart/2005/8/layout/vList5"/>
    <dgm:cxn modelId="{7C5FA5EF-CABB-4F14-AD1C-8FDD1DEF404B}" type="presOf" srcId="{C055F956-417C-46ED-B0C0-FDE245E59912}" destId="{CAD2EC3B-F348-47C1-8BBD-4B00CCC16A8A}" srcOrd="0" destOrd="0" presId="urn:microsoft.com/office/officeart/2005/8/layout/vList5"/>
    <dgm:cxn modelId="{DB9FA234-533A-475D-8812-6CE581F11F7A}" srcId="{D7DB588B-F6E7-4317-B637-F32D73F579C5}" destId="{ACE982A4-EDD7-4A35-B2CA-D12AF3E0AE8D}" srcOrd="4" destOrd="0" parTransId="{6566A5E1-9840-4435-9AF6-7C6DFF6FF60B}" sibTransId="{A95F7840-3772-4AC7-8234-A8C7BD10E543}"/>
    <dgm:cxn modelId="{202F52FC-1BE5-4B8B-A0CE-3656ADFA0D5A}" type="presOf" srcId="{122EE0F2-B60C-46B4-9EBA-F7E60A67DBB6}" destId="{FCD8E841-1969-4421-91C9-C9CC1C29DF2C}" srcOrd="0" destOrd="2" presId="urn:microsoft.com/office/officeart/2005/8/layout/vList5"/>
    <dgm:cxn modelId="{8CED2602-E015-410B-83C2-7C2DA0243B5B}" type="presOf" srcId="{6809C6DC-D9D6-4D60-8946-5598B89781B6}" destId="{C01C3772-2B92-4C13-B0AE-17936D55897A}" srcOrd="0" destOrd="0" presId="urn:microsoft.com/office/officeart/2005/8/layout/vList5"/>
    <dgm:cxn modelId="{476BE4E7-973B-4183-9D20-C49EC1FAE6CF}" type="presOf" srcId="{F8B39708-03F1-448C-9BD3-32FA1039621E}" destId="{68E6F20D-4B34-48B7-8171-482A237EFED6}" srcOrd="0" destOrd="5" presId="urn:microsoft.com/office/officeart/2005/8/layout/vList5"/>
    <dgm:cxn modelId="{75781DAE-2BFD-4A7F-805E-39992CC072B2}" type="presOf" srcId="{840CDC33-1973-473D-B1CC-F9B6DA2D2DE7}" destId="{45A15FD2-114C-4008-BFB8-E232212FE861}" srcOrd="0" destOrd="1" presId="urn:microsoft.com/office/officeart/2005/8/layout/vList5"/>
    <dgm:cxn modelId="{8719431B-4E16-4E1E-BFAD-C35D61447A85}" srcId="{D7DB588B-F6E7-4317-B637-F32D73F579C5}" destId="{D99E01E4-5CAC-4D74-891D-0AC6D3F2ABFF}" srcOrd="0" destOrd="0" parTransId="{E3026451-A63C-437C-BC09-B5D2BA0F41E6}" sibTransId="{499AC8B4-0E4A-4060-9894-B12D29E6A444}"/>
    <dgm:cxn modelId="{A111AE78-09EA-4809-B182-F052B996A896}" srcId="{6809C6DC-D9D6-4D60-8946-5598B89781B6}" destId="{F60A2619-EEB0-48D3-B117-7905EBCE0099}" srcOrd="0" destOrd="0" parTransId="{933CB939-0BD2-4CC7-B949-8B258CD9B5CF}" sibTransId="{5E92D079-D961-44A5-947F-4E646E4C4105}"/>
    <dgm:cxn modelId="{AB466E57-12AD-4A51-8E77-9D240C6FF85F}" srcId="{6809C6DC-D9D6-4D60-8946-5598B89781B6}" destId="{6EAF5D18-732D-4F63-BB08-95DFFFBC02E4}" srcOrd="1" destOrd="0" parTransId="{01225A5D-C81F-445A-8919-F7B5DB4820AD}" sibTransId="{20A17E5D-8C11-48A1-8F3D-AE004D2BADCF}"/>
    <dgm:cxn modelId="{3F009573-BEB1-43E8-A26D-DC8AF1DF349A}" srcId="{C055F956-417C-46ED-B0C0-FDE245E59912}" destId="{6809C6DC-D9D6-4D60-8946-5598B89781B6}" srcOrd="3" destOrd="0" parTransId="{52ADBAEC-701B-42B3-8D91-B73F96286C0A}" sibTransId="{43260764-289F-4673-AD7C-68CE19E8BA54}"/>
    <dgm:cxn modelId="{790DBC0D-74D1-4B5B-9467-FAB2359D2601}" type="presOf" srcId="{D16C2983-B104-4832-9EFF-76C536A94AB1}" destId="{68E6F20D-4B34-48B7-8171-482A237EFED6}" srcOrd="0" destOrd="2" presId="urn:microsoft.com/office/officeart/2005/8/layout/vList5"/>
    <dgm:cxn modelId="{D61A68CE-CC18-479C-B290-505D48F4406E}" type="presOf" srcId="{53D5F59B-53FC-48C4-AACE-FEEB0E24F30F}" destId="{6A71EC5C-2F97-489E-A803-FA52408EDE16}" srcOrd="0" destOrd="0" presId="urn:microsoft.com/office/officeart/2005/8/layout/vList5"/>
    <dgm:cxn modelId="{12634B1A-B06C-45C1-BFBB-F8B26CC1C397}" type="presParOf" srcId="{CAD2EC3B-F348-47C1-8BBD-4B00CCC16A8A}" destId="{608852D7-412E-420A-BCDE-9A0D727B6F6A}" srcOrd="0" destOrd="0" presId="urn:microsoft.com/office/officeart/2005/8/layout/vList5"/>
    <dgm:cxn modelId="{9696F386-D508-4991-A8E8-DF66EDF442B7}" type="presParOf" srcId="{608852D7-412E-420A-BCDE-9A0D727B6F6A}" destId="{1F9C6C2E-7425-42DD-88BC-572697EC5F04}" srcOrd="0" destOrd="0" presId="urn:microsoft.com/office/officeart/2005/8/layout/vList5"/>
    <dgm:cxn modelId="{C17165B1-022F-4C72-9A1E-E929BB8E216E}" type="presParOf" srcId="{608852D7-412E-420A-BCDE-9A0D727B6F6A}" destId="{68E6F20D-4B34-48B7-8171-482A237EFED6}" srcOrd="1" destOrd="0" presId="urn:microsoft.com/office/officeart/2005/8/layout/vList5"/>
    <dgm:cxn modelId="{BD155097-4A6A-43A8-823D-3346AE654CC5}" type="presParOf" srcId="{CAD2EC3B-F348-47C1-8BBD-4B00CCC16A8A}" destId="{591B2AD9-13EE-401E-8033-424AF8C6DA3A}" srcOrd="1" destOrd="0" presId="urn:microsoft.com/office/officeart/2005/8/layout/vList5"/>
    <dgm:cxn modelId="{8A95A84B-D6C7-4E90-9D04-91C111A78F33}" type="presParOf" srcId="{CAD2EC3B-F348-47C1-8BBD-4B00CCC16A8A}" destId="{4611B9B9-C5B2-4DFA-9390-43503135DE02}" srcOrd="2" destOrd="0" presId="urn:microsoft.com/office/officeart/2005/8/layout/vList5"/>
    <dgm:cxn modelId="{2FB45959-D780-4722-B412-6693862E78F0}" type="presParOf" srcId="{4611B9B9-C5B2-4DFA-9390-43503135DE02}" destId="{F4FC2206-9791-4A65-9028-D0251343A082}" srcOrd="0" destOrd="0" presId="urn:microsoft.com/office/officeart/2005/8/layout/vList5"/>
    <dgm:cxn modelId="{DE2751E4-6943-4CA8-8E0A-48F822D99F22}" type="presParOf" srcId="{4611B9B9-C5B2-4DFA-9390-43503135DE02}" destId="{45A15FD2-114C-4008-BFB8-E232212FE861}" srcOrd="1" destOrd="0" presId="urn:microsoft.com/office/officeart/2005/8/layout/vList5"/>
    <dgm:cxn modelId="{EA9142FC-C587-4BAA-AF00-F86ABCCD9F9B}" type="presParOf" srcId="{CAD2EC3B-F348-47C1-8BBD-4B00CCC16A8A}" destId="{D1E92781-FB19-4003-A87A-311DBD393CA9}" srcOrd="3" destOrd="0" presId="urn:microsoft.com/office/officeart/2005/8/layout/vList5"/>
    <dgm:cxn modelId="{1FE6F2AE-3868-43E2-849C-C48A107961C5}" type="presParOf" srcId="{CAD2EC3B-F348-47C1-8BBD-4B00CCC16A8A}" destId="{9661A269-B65B-4E83-A243-9BCDFB691815}" srcOrd="4" destOrd="0" presId="urn:microsoft.com/office/officeart/2005/8/layout/vList5"/>
    <dgm:cxn modelId="{49884D87-6794-459A-B2EE-0A5B132C4D45}" type="presParOf" srcId="{9661A269-B65B-4E83-A243-9BCDFB691815}" destId="{E5425956-1965-4D56-AD0D-1A24804280B1}" srcOrd="0" destOrd="0" presId="urn:microsoft.com/office/officeart/2005/8/layout/vList5"/>
    <dgm:cxn modelId="{75DB0FA2-8A7B-45A6-BFE6-6B6A2B6A5996}" type="presParOf" srcId="{9661A269-B65B-4E83-A243-9BCDFB691815}" destId="{6A71EC5C-2F97-489E-A803-FA52408EDE16}" srcOrd="1" destOrd="0" presId="urn:microsoft.com/office/officeart/2005/8/layout/vList5"/>
    <dgm:cxn modelId="{639D4B47-77BF-4CFB-A432-4185FAA14BF0}" type="presParOf" srcId="{CAD2EC3B-F348-47C1-8BBD-4B00CCC16A8A}" destId="{E389AC56-D17F-43FF-BE11-62177A603CBE}" srcOrd="5" destOrd="0" presId="urn:microsoft.com/office/officeart/2005/8/layout/vList5"/>
    <dgm:cxn modelId="{86AB3077-6ACD-4C9F-B4B2-EBAAD0080E6B}" type="presParOf" srcId="{CAD2EC3B-F348-47C1-8BBD-4B00CCC16A8A}" destId="{72EE3959-E4CD-4E1F-95CF-416BB5465837}" srcOrd="6" destOrd="0" presId="urn:microsoft.com/office/officeart/2005/8/layout/vList5"/>
    <dgm:cxn modelId="{0DCD59C2-1203-4F7E-9434-02A2490F9C70}" type="presParOf" srcId="{72EE3959-E4CD-4E1F-95CF-416BB5465837}" destId="{C01C3772-2B92-4C13-B0AE-17936D55897A}" srcOrd="0" destOrd="0" presId="urn:microsoft.com/office/officeart/2005/8/layout/vList5"/>
    <dgm:cxn modelId="{DA68F9DF-2AAE-45C7-A9B4-A196BCE46BFD}" type="presParOf" srcId="{72EE3959-E4CD-4E1F-95CF-416BB5465837}" destId="{FCD8E841-1969-4421-91C9-C9CC1C29DF2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1E588B-7A2C-468F-BA4B-5BEBAC4D0258}" type="doc">
      <dgm:prSet loTypeId="urn:microsoft.com/office/officeart/2005/8/layout/cycle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0C3FE03-1EBB-43B9-879E-9114FCDBB00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C00000"/>
              </a:solidFill>
              <a:latin typeface="Bookman Old Style" pitchFamily="18" charset="0"/>
            </a:rPr>
            <a:t>МБДОУ «Детский сад «Родничок»</a:t>
          </a:r>
          <a:endParaRPr lang="ru-RU" sz="1600" b="1" dirty="0">
            <a:solidFill>
              <a:srgbClr val="C00000"/>
            </a:solidFill>
            <a:latin typeface="Bookman Old Style" pitchFamily="18" charset="0"/>
          </a:endParaRPr>
        </a:p>
      </dgm:t>
    </dgm:pt>
    <dgm:pt modelId="{90075FA1-70C7-45DE-AB9F-19165681AF7A}" type="parTrans" cxnId="{7B66C9C3-CD52-4551-BF21-3169E981CC8A}">
      <dgm:prSet/>
      <dgm:spPr/>
      <dgm:t>
        <a:bodyPr/>
        <a:lstStyle/>
        <a:p>
          <a:endParaRPr lang="ru-RU"/>
        </a:p>
      </dgm:t>
    </dgm:pt>
    <dgm:pt modelId="{A74843E1-BF63-4643-AA04-4D4D766AC9C4}" type="sibTrans" cxnId="{7B66C9C3-CD52-4551-BF21-3169E981CC8A}">
      <dgm:prSet/>
      <dgm:spPr/>
      <dgm:t>
        <a:bodyPr/>
        <a:lstStyle/>
        <a:p>
          <a:endParaRPr lang="ru-RU"/>
        </a:p>
      </dgm:t>
    </dgm:pt>
    <dgm:pt modelId="{6EBBDD5A-4CF4-4000-8DEF-E0D90A0C3D6B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Bookman Old Style" pitchFamily="18" charset="0"/>
            </a:rPr>
            <a:t>Дом детского творчества</a:t>
          </a:r>
          <a:endParaRPr lang="ru-RU" sz="1600" dirty="0">
            <a:solidFill>
              <a:srgbClr val="002060"/>
            </a:solidFill>
            <a:latin typeface="Bookman Old Style" pitchFamily="18" charset="0"/>
          </a:endParaRPr>
        </a:p>
      </dgm:t>
    </dgm:pt>
    <dgm:pt modelId="{C837728D-8EA0-4941-AB45-307E5E54EDD3}" type="parTrans" cxnId="{C430D691-33BA-4115-9166-618A91513886}">
      <dgm:prSet/>
      <dgm:spPr/>
      <dgm:t>
        <a:bodyPr/>
        <a:lstStyle/>
        <a:p>
          <a:endParaRPr lang="ru-RU"/>
        </a:p>
      </dgm:t>
    </dgm:pt>
    <dgm:pt modelId="{CB23C98B-ACB3-4A87-8538-33B6351BD465}" type="sibTrans" cxnId="{C430D691-33BA-4115-9166-618A91513886}">
      <dgm:prSet/>
      <dgm:spPr/>
      <dgm:t>
        <a:bodyPr/>
        <a:lstStyle/>
        <a:p>
          <a:endParaRPr lang="ru-RU"/>
        </a:p>
      </dgm:t>
    </dgm:pt>
    <dgm:pt modelId="{E8B72321-763C-4778-8BCA-978C1F0A7E68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Bookman Old Style" pitchFamily="18" charset="0"/>
            </a:rPr>
            <a:t>Детский экологический центр</a:t>
          </a:r>
          <a:endParaRPr lang="ru-RU" sz="1600" dirty="0">
            <a:solidFill>
              <a:srgbClr val="002060"/>
            </a:solidFill>
            <a:latin typeface="Bookman Old Style" pitchFamily="18" charset="0"/>
          </a:endParaRPr>
        </a:p>
      </dgm:t>
    </dgm:pt>
    <dgm:pt modelId="{A549B5A1-4C8B-42A8-9D50-C06A20B9E650}" type="parTrans" cxnId="{6B9A7AE8-B6DC-4A82-B0E8-E26125BFBEB2}">
      <dgm:prSet/>
      <dgm:spPr/>
      <dgm:t>
        <a:bodyPr/>
        <a:lstStyle/>
        <a:p>
          <a:endParaRPr lang="ru-RU"/>
        </a:p>
      </dgm:t>
    </dgm:pt>
    <dgm:pt modelId="{CC550DEC-982B-46C6-9C68-ECAEB84B17F8}" type="sibTrans" cxnId="{6B9A7AE8-B6DC-4A82-B0E8-E26125BFBEB2}">
      <dgm:prSet/>
      <dgm:spPr/>
      <dgm:t>
        <a:bodyPr/>
        <a:lstStyle/>
        <a:p>
          <a:endParaRPr lang="ru-RU"/>
        </a:p>
      </dgm:t>
    </dgm:pt>
    <dgm:pt modelId="{4BF9949A-5058-4825-8492-5FBAFB33D8B3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Bookman Old Style" pitchFamily="18" charset="0"/>
            </a:rPr>
            <a:t>СОШ № 2</a:t>
          </a:r>
          <a:endParaRPr lang="ru-RU" sz="1600" dirty="0">
            <a:solidFill>
              <a:srgbClr val="002060"/>
            </a:solidFill>
            <a:latin typeface="Bookman Old Style" pitchFamily="18" charset="0"/>
          </a:endParaRPr>
        </a:p>
      </dgm:t>
    </dgm:pt>
    <dgm:pt modelId="{002FD29A-ED09-4F27-91A4-A27FC1087637}" type="parTrans" cxnId="{44246DBD-ACF7-492D-8A7D-987D16D9B768}">
      <dgm:prSet/>
      <dgm:spPr/>
      <dgm:t>
        <a:bodyPr/>
        <a:lstStyle/>
        <a:p>
          <a:endParaRPr lang="ru-RU"/>
        </a:p>
      </dgm:t>
    </dgm:pt>
    <dgm:pt modelId="{AFF2B679-A60C-45E1-A71B-B5718B017E45}" type="sibTrans" cxnId="{44246DBD-ACF7-492D-8A7D-987D16D9B768}">
      <dgm:prSet/>
      <dgm:spPr/>
      <dgm:t>
        <a:bodyPr/>
        <a:lstStyle/>
        <a:p>
          <a:endParaRPr lang="ru-RU"/>
        </a:p>
      </dgm:t>
    </dgm:pt>
    <dgm:pt modelId="{0F836BBC-2404-4ABC-BEAF-6ED90FBF5BA5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Д</a:t>
          </a:r>
          <a:r>
            <a:rPr lang="ru-RU" sz="1600" dirty="0" smtClean="0">
              <a:solidFill>
                <a:srgbClr val="002060"/>
              </a:solidFill>
              <a:latin typeface="Bookman Old Style" pitchFamily="18" charset="0"/>
            </a:rPr>
            <a:t>етская районная библиотека</a:t>
          </a:r>
          <a:endParaRPr lang="ru-RU" sz="1600" dirty="0">
            <a:solidFill>
              <a:srgbClr val="002060"/>
            </a:solidFill>
            <a:latin typeface="Bookman Old Style" pitchFamily="18" charset="0"/>
          </a:endParaRPr>
        </a:p>
      </dgm:t>
    </dgm:pt>
    <dgm:pt modelId="{E1BF4474-8660-447B-AC29-609FE52A25E3}" type="parTrans" cxnId="{27227FCB-E7CF-4018-B280-AF53E918F360}">
      <dgm:prSet/>
      <dgm:spPr/>
      <dgm:t>
        <a:bodyPr/>
        <a:lstStyle/>
        <a:p>
          <a:endParaRPr lang="ru-RU"/>
        </a:p>
      </dgm:t>
    </dgm:pt>
    <dgm:pt modelId="{336CFA56-FD4C-4ED7-86F6-B0389D00AA7E}" type="sibTrans" cxnId="{27227FCB-E7CF-4018-B280-AF53E918F360}">
      <dgm:prSet/>
      <dgm:spPr/>
      <dgm:t>
        <a:bodyPr/>
        <a:lstStyle/>
        <a:p>
          <a:endParaRPr lang="ru-RU"/>
        </a:p>
      </dgm:t>
    </dgm:pt>
    <dgm:pt modelId="{5FA65AA1-A56C-4668-94AE-6B76063F34F0}" type="pres">
      <dgm:prSet presAssocID="{B21E588B-7A2C-468F-BA4B-5BEBAC4D0258}" presName="cycle" presStyleCnt="0">
        <dgm:presLayoutVars>
          <dgm:dir/>
          <dgm:resizeHandles val="exact"/>
        </dgm:presLayoutVars>
      </dgm:prSet>
      <dgm:spPr/>
    </dgm:pt>
    <dgm:pt modelId="{16BD8A28-CDCA-4C46-856C-51ACB1D9393A}" type="pres">
      <dgm:prSet presAssocID="{60C3FE03-1EBB-43B9-879E-9114FCDBB00C}" presName="node" presStyleLbl="node1" presStyleIdx="0" presStyleCnt="5">
        <dgm:presLayoutVars>
          <dgm:bulletEnabled val="1"/>
        </dgm:presLayoutVars>
      </dgm:prSet>
      <dgm:spPr/>
    </dgm:pt>
    <dgm:pt modelId="{F944EE48-EE4C-498D-89D8-A9671731A5D4}" type="pres">
      <dgm:prSet presAssocID="{60C3FE03-1EBB-43B9-879E-9114FCDBB00C}" presName="spNode" presStyleCnt="0"/>
      <dgm:spPr/>
    </dgm:pt>
    <dgm:pt modelId="{8A6917BF-A231-42D2-B006-348358C50C19}" type="pres">
      <dgm:prSet presAssocID="{A74843E1-BF63-4643-AA04-4D4D766AC9C4}" presName="sibTrans" presStyleLbl="sibTrans1D1" presStyleIdx="0" presStyleCnt="5"/>
      <dgm:spPr/>
    </dgm:pt>
    <dgm:pt modelId="{7E0A660A-A299-4159-B90C-371791A2DBE5}" type="pres">
      <dgm:prSet presAssocID="{6EBBDD5A-4CF4-4000-8DEF-E0D90A0C3D6B}" presName="node" presStyleLbl="node1" presStyleIdx="1" presStyleCnt="5">
        <dgm:presLayoutVars>
          <dgm:bulletEnabled val="1"/>
        </dgm:presLayoutVars>
      </dgm:prSet>
      <dgm:spPr/>
    </dgm:pt>
    <dgm:pt modelId="{F8F6C1DA-9ECE-424B-9EFA-26AB84C113F7}" type="pres">
      <dgm:prSet presAssocID="{6EBBDD5A-4CF4-4000-8DEF-E0D90A0C3D6B}" presName="spNode" presStyleCnt="0"/>
      <dgm:spPr/>
    </dgm:pt>
    <dgm:pt modelId="{EEC2EF76-0E4A-4296-9AB3-52939211DD94}" type="pres">
      <dgm:prSet presAssocID="{CB23C98B-ACB3-4A87-8538-33B6351BD465}" presName="sibTrans" presStyleLbl="sibTrans1D1" presStyleIdx="1" presStyleCnt="5"/>
      <dgm:spPr/>
    </dgm:pt>
    <dgm:pt modelId="{92E98212-806B-468A-B2FC-614C61766BBE}" type="pres">
      <dgm:prSet presAssocID="{E8B72321-763C-4778-8BCA-978C1F0A7E68}" presName="node" presStyleLbl="node1" presStyleIdx="2" presStyleCnt="5">
        <dgm:presLayoutVars>
          <dgm:bulletEnabled val="1"/>
        </dgm:presLayoutVars>
      </dgm:prSet>
      <dgm:spPr/>
    </dgm:pt>
    <dgm:pt modelId="{9D56708B-62BC-46D7-99F6-951C52F37243}" type="pres">
      <dgm:prSet presAssocID="{E8B72321-763C-4778-8BCA-978C1F0A7E68}" presName="spNode" presStyleCnt="0"/>
      <dgm:spPr/>
    </dgm:pt>
    <dgm:pt modelId="{779019D7-7165-40B2-92CC-CDE931C00D60}" type="pres">
      <dgm:prSet presAssocID="{CC550DEC-982B-46C6-9C68-ECAEB84B17F8}" presName="sibTrans" presStyleLbl="sibTrans1D1" presStyleIdx="2" presStyleCnt="5"/>
      <dgm:spPr/>
    </dgm:pt>
    <dgm:pt modelId="{7B92AD28-45FF-46F1-82BD-B7575E0DEE16}" type="pres">
      <dgm:prSet presAssocID="{4BF9949A-5058-4825-8492-5FBAFB33D8B3}" presName="node" presStyleLbl="node1" presStyleIdx="3" presStyleCnt="5">
        <dgm:presLayoutVars>
          <dgm:bulletEnabled val="1"/>
        </dgm:presLayoutVars>
      </dgm:prSet>
      <dgm:spPr/>
    </dgm:pt>
    <dgm:pt modelId="{4AC22921-F7B5-4584-897B-7E46E5D33156}" type="pres">
      <dgm:prSet presAssocID="{4BF9949A-5058-4825-8492-5FBAFB33D8B3}" presName="spNode" presStyleCnt="0"/>
      <dgm:spPr/>
    </dgm:pt>
    <dgm:pt modelId="{83F6EEF5-6347-4509-A455-6A05FD44B9FD}" type="pres">
      <dgm:prSet presAssocID="{AFF2B679-A60C-45E1-A71B-B5718B017E45}" presName="sibTrans" presStyleLbl="sibTrans1D1" presStyleIdx="3" presStyleCnt="5"/>
      <dgm:spPr/>
    </dgm:pt>
    <dgm:pt modelId="{956648E8-D3CE-4EA4-B791-3E5D493FCEFA}" type="pres">
      <dgm:prSet presAssocID="{0F836BBC-2404-4ABC-BEAF-6ED90FBF5BA5}" presName="node" presStyleLbl="node1" presStyleIdx="4" presStyleCnt="5">
        <dgm:presLayoutVars>
          <dgm:bulletEnabled val="1"/>
        </dgm:presLayoutVars>
      </dgm:prSet>
      <dgm:spPr/>
    </dgm:pt>
    <dgm:pt modelId="{944ECDBD-FDF4-49C9-BA06-51A08C0D33D8}" type="pres">
      <dgm:prSet presAssocID="{0F836BBC-2404-4ABC-BEAF-6ED90FBF5BA5}" presName="spNode" presStyleCnt="0"/>
      <dgm:spPr/>
    </dgm:pt>
    <dgm:pt modelId="{3C93129F-A56A-46E7-B84E-6E94C32BBF72}" type="pres">
      <dgm:prSet presAssocID="{336CFA56-FD4C-4ED7-86F6-B0389D00AA7E}" presName="sibTrans" presStyleLbl="sibTrans1D1" presStyleIdx="4" presStyleCnt="5"/>
      <dgm:spPr/>
    </dgm:pt>
  </dgm:ptLst>
  <dgm:cxnLst>
    <dgm:cxn modelId="{FC92E5C2-7651-41B0-8D18-2F38F86899CC}" type="presOf" srcId="{6EBBDD5A-4CF4-4000-8DEF-E0D90A0C3D6B}" destId="{7E0A660A-A299-4159-B90C-371791A2DBE5}" srcOrd="0" destOrd="0" presId="urn:microsoft.com/office/officeart/2005/8/layout/cycle5"/>
    <dgm:cxn modelId="{27227FCB-E7CF-4018-B280-AF53E918F360}" srcId="{B21E588B-7A2C-468F-BA4B-5BEBAC4D0258}" destId="{0F836BBC-2404-4ABC-BEAF-6ED90FBF5BA5}" srcOrd="4" destOrd="0" parTransId="{E1BF4474-8660-447B-AC29-609FE52A25E3}" sibTransId="{336CFA56-FD4C-4ED7-86F6-B0389D00AA7E}"/>
    <dgm:cxn modelId="{F1C199CE-3C4F-4D2E-AB6C-A0CCB0585F36}" type="presOf" srcId="{336CFA56-FD4C-4ED7-86F6-B0389D00AA7E}" destId="{3C93129F-A56A-46E7-B84E-6E94C32BBF72}" srcOrd="0" destOrd="0" presId="urn:microsoft.com/office/officeart/2005/8/layout/cycle5"/>
    <dgm:cxn modelId="{E4766CCF-DE49-43F1-8816-77FA680254FD}" type="presOf" srcId="{A74843E1-BF63-4643-AA04-4D4D766AC9C4}" destId="{8A6917BF-A231-42D2-B006-348358C50C19}" srcOrd="0" destOrd="0" presId="urn:microsoft.com/office/officeart/2005/8/layout/cycle5"/>
    <dgm:cxn modelId="{5D5534C9-C9BA-47E3-A486-AB885DD35533}" type="presOf" srcId="{CB23C98B-ACB3-4A87-8538-33B6351BD465}" destId="{EEC2EF76-0E4A-4296-9AB3-52939211DD94}" srcOrd="0" destOrd="0" presId="urn:microsoft.com/office/officeart/2005/8/layout/cycle5"/>
    <dgm:cxn modelId="{8C7118D2-D51C-4C4B-9A8C-0515657D5B0D}" type="presOf" srcId="{4BF9949A-5058-4825-8492-5FBAFB33D8B3}" destId="{7B92AD28-45FF-46F1-82BD-B7575E0DEE16}" srcOrd="0" destOrd="0" presId="urn:microsoft.com/office/officeart/2005/8/layout/cycle5"/>
    <dgm:cxn modelId="{C430D691-33BA-4115-9166-618A91513886}" srcId="{B21E588B-7A2C-468F-BA4B-5BEBAC4D0258}" destId="{6EBBDD5A-4CF4-4000-8DEF-E0D90A0C3D6B}" srcOrd="1" destOrd="0" parTransId="{C837728D-8EA0-4941-AB45-307E5E54EDD3}" sibTransId="{CB23C98B-ACB3-4A87-8538-33B6351BD465}"/>
    <dgm:cxn modelId="{8D07B92C-AA6B-4157-981F-93AA7A3DB644}" type="presOf" srcId="{60C3FE03-1EBB-43B9-879E-9114FCDBB00C}" destId="{16BD8A28-CDCA-4C46-856C-51ACB1D9393A}" srcOrd="0" destOrd="0" presId="urn:microsoft.com/office/officeart/2005/8/layout/cycle5"/>
    <dgm:cxn modelId="{842EC2B7-B28B-4EE0-86B6-F293A1A08021}" type="presOf" srcId="{CC550DEC-982B-46C6-9C68-ECAEB84B17F8}" destId="{779019D7-7165-40B2-92CC-CDE931C00D60}" srcOrd="0" destOrd="0" presId="urn:microsoft.com/office/officeart/2005/8/layout/cycle5"/>
    <dgm:cxn modelId="{44246DBD-ACF7-492D-8A7D-987D16D9B768}" srcId="{B21E588B-7A2C-468F-BA4B-5BEBAC4D0258}" destId="{4BF9949A-5058-4825-8492-5FBAFB33D8B3}" srcOrd="3" destOrd="0" parTransId="{002FD29A-ED09-4F27-91A4-A27FC1087637}" sibTransId="{AFF2B679-A60C-45E1-A71B-B5718B017E45}"/>
    <dgm:cxn modelId="{7B66C9C3-CD52-4551-BF21-3169E981CC8A}" srcId="{B21E588B-7A2C-468F-BA4B-5BEBAC4D0258}" destId="{60C3FE03-1EBB-43B9-879E-9114FCDBB00C}" srcOrd="0" destOrd="0" parTransId="{90075FA1-70C7-45DE-AB9F-19165681AF7A}" sibTransId="{A74843E1-BF63-4643-AA04-4D4D766AC9C4}"/>
    <dgm:cxn modelId="{4CA15D1C-80BE-42A6-886E-692379E9028A}" type="presOf" srcId="{E8B72321-763C-4778-8BCA-978C1F0A7E68}" destId="{92E98212-806B-468A-B2FC-614C61766BBE}" srcOrd="0" destOrd="0" presId="urn:microsoft.com/office/officeart/2005/8/layout/cycle5"/>
    <dgm:cxn modelId="{6B9A7AE8-B6DC-4A82-B0E8-E26125BFBEB2}" srcId="{B21E588B-7A2C-468F-BA4B-5BEBAC4D0258}" destId="{E8B72321-763C-4778-8BCA-978C1F0A7E68}" srcOrd="2" destOrd="0" parTransId="{A549B5A1-4C8B-42A8-9D50-C06A20B9E650}" sibTransId="{CC550DEC-982B-46C6-9C68-ECAEB84B17F8}"/>
    <dgm:cxn modelId="{EA18D677-A01B-47CC-A396-7FA7A3809E51}" type="presOf" srcId="{AFF2B679-A60C-45E1-A71B-B5718B017E45}" destId="{83F6EEF5-6347-4509-A455-6A05FD44B9FD}" srcOrd="0" destOrd="0" presId="urn:microsoft.com/office/officeart/2005/8/layout/cycle5"/>
    <dgm:cxn modelId="{25E09D9F-B0B8-4718-BD73-9B0F4C525FFC}" type="presOf" srcId="{B21E588B-7A2C-468F-BA4B-5BEBAC4D0258}" destId="{5FA65AA1-A56C-4668-94AE-6B76063F34F0}" srcOrd="0" destOrd="0" presId="urn:microsoft.com/office/officeart/2005/8/layout/cycle5"/>
    <dgm:cxn modelId="{380EF7EA-1CFA-42C8-AFF4-727122D1B717}" type="presOf" srcId="{0F836BBC-2404-4ABC-BEAF-6ED90FBF5BA5}" destId="{956648E8-D3CE-4EA4-B791-3E5D493FCEFA}" srcOrd="0" destOrd="0" presId="urn:microsoft.com/office/officeart/2005/8/layout/cycle5"/>
    <dgm:cxn modelId="{7743A6BE-3011-4994-AEF1-3B7403BE64EE}" type="presParOf" srcId="{5FA65AA1-A56C-4668-94AE-6B76063F34F0}" destId="{16BD8A28-CDCA-4C46-856C-51ACB1D9393A}" srcOrd="0" destOrd="0" presId="urn:microsoft.com/office/officeart/2005/8/layout/cycle5"/>
    <dgm:cxn modelId="{C5EA9E71-6367-4B93-9EF3-6E7B5453FB96}" type="presParOf" srcId="{5FA65AA1-A56C-4668-94AE-6B76063F34F0}" destId="{F944EE48-EE4C-498D-89D8-A9671731A5D4}" srcOrd="1" destOrd="0" presId="urn:microsoft.com/office/officeart/2005/8/layout/cycle5"/>
    <dgm:cxn modelId="{63D12345-DC88-49D4-A3D2-AD609BD49633}" type="presParOf" srcId="{5FA65AA1-A56C-4668-94AE-6B76063F34F0}" destId="{8A6917BF-A231-42D2-B006-348358C50C19}" srcOrd="2" destOrd="0" presId="urn:microsoft.com/office/officeart/2005/8/layout/cycle5"/>
    <dgm:cxn modelId="{15E06412-74F1-4979-A1C1-8E7C028A111E}" type="presParOf" srcId="{5FA65AA1-A56C-4668-94AE-6B76063F34F0}" destId="{7E0A660A-A299-4159-B90C-371791A2DBE5}" srcOrd="3" destOrd="0" presId="urn:microsoft.com/office/officeart/2005/8/layout/cycle5"/>
    <dgm:cxn modelId="{99872864-FD2C-4E44-84B6-1475CB4383DD}" type="presParOf" srcId="{5FA65AA1-A56C-4668-94AE-6B76063F34F0}" destId="{F8F6C1DA-9ECE-424B-9EFA-26AB84C113F7}" srcOrd="4" destOrd="0" presId="urn:microsoft.com/office/officeart/2005/8/layout/cycle5"/>
    <dgm:cxn modelId="{EDC5C7D2-7856-4EFF-8D12-3ECC854EEFFF}" type="presParOf" srcId="{5FA65AA1-A56C-4668-94AE-6B76063F34F0}" destId="{EEC2EF76-0E4A-4296-9AB3-52939211DD94}" srcOrd="5" destOrd="0" presId="urn:microsoft.com/office/officeart/2005/8/layout/cycle5"/>
    <dgm:cxn modelId="{B7A4905B-7CA5-4E9E-B953-E20F919FF8F7}" type="presParOf" srcId="{5FA65AA1-A56C-4668-94AE-6B76063F34F0}" destId="{92E98212-806B-468A-B2FC-614C61766BBE}" srcOrd="6" destOrd="0" presId="urn:microsoft.com/office/officeart/2005/8/layout/cycle5"/>
    <dgm:cxn modelId="{98EB7B37-0175-457B-86D6-4B879EEE75E7}" type="presParOf" srcId="{5FA65AA1-A56C-4668-94AE-6B76063F34F0}" destId="{9D56708B-62BC-46D7-99F6-951C52F37243}" srcOrd="7" destOrd="0" presId="urn:microsoft.com/office/officeart/2005/8/layout/cycle5"/>
    <dgm:cxn modelId="{CD89BD37-661D-4911-A401-8B4E33883885}" type="presParOf" srcId="{5FA65AA1-A56C-4668-94AE-6B76063F34F0}" destId="{779019D7-7165-40B2-92CC-CDE931C00D60}" srcOrd="8" destOrd="0" presId="urn:microsoft.com/office/officeart/2005/8/layout/cycle5"/>
    <dgm:cxn modelId="{6C50B555-A606-46BD-8D59-006788BD1847}" type="presParOf" srcId="{5FA65AA1-A56C-4668-94AE-6B76063F34F0}" destId="{7B92AD28-45FF-46F1-82BD-B7575E0DEE16}" srcOrd="9" destOrd="0" presId="urn:microsoft.com/office/officeart/2005/8/layout/cycle5"/>
    <dgm:cxn modelId="{109978AD-7F69-4D11-BCC2-231A30263611}" type="presParOf" srcId="{5FA65AA1-A56C-4668-94AE-6B76063F34F0}" destId="{4AC22921-F7B5-4584-897B-7E46E5D33156}" srcOrd="10" destOrd="0" presId="urn:microsoft.com/office/officeart/2005/8/layout/cycle5"/>
    <dgm:cxn modelId="{D9B52F49-ACE6-4914-AAEB-8F8C8A088D94}" type="presParOf" srcId="{5FA65AA1-A56C-4668-94AE-6B76063F34F0}" destId="{83F6EEF5-6347-4509-A455-6A05FD44B9FD}" srcOrd="11" destOrd="0" presId="urn:microsoft.com/office/officeart/2005/8/layout/cycle5"/>
    <dgm:cxn modelId="{2D55B3AF-F023-4638-ACE9-60A6BC35A71F}" type="presParOf" srcId="{5FA65AA1-A56C-4668-94AE-6B76063F34F0}" destId="{956648E8-D3CE-4EA4-B791-3E5D493FCEFA}" srcOrd="12" destOrd="0" presId="urn:microsoft.com/office/officeart/2005/8/layout/cycle5"/>
    <dgm:cxn modelId="{C6AC2A0F-AEF7-42D5-804D-C819D530879D}" type="presParOf" srcId="{5FA65AA1-A56C-4668-94AE-6B76063F34F0}" destId="{944ECDBD-FDF4-49C9-BA06-51A08C0D33D8}" srcOrd="13" destOrd="0" presId="urn:microsoft.com/office/officeart/2005/8/layout/cycle5"/>
    <dgm:cxn modelId="{2BDA6807-AAA9-46E9-BC8C-2EFBE63C1D83}" type="presParOf" srcId="{5FA65AA1-A56C-4668-94AE-6B76063F34F0}" destId="{3C93129F-A56A-46E7-B84E-6E94C32BBF7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8001599-64F3-4C2C-B7FB-21EAE924E2FC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</dgm:pt>
    <dgm:pt modelId="{56B12532-9F56-4253-AA88-FF3D62EFC847}">
      <dgm:prSet phldrT="[Текст]" custT="1"/>
      <dgm:spPr/>
      <dgm:t>
        <a:bodyPr vert="vert270"/>
        <a:lstStyle/>
        <a:p>
          <a:pPr algn="l"/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содержательно-насыщенной, развивающей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E240293B-6F7E-46D2-A5B0-33267D595573}" type="parTrans" cxnId="{D9860608-2D38-4956-B128-F45E34A648F2}">
      <dgm:prSet/>
      <dgm:spPr/>
      <dgm:t>
        <a:bodyPr/>
        <a:lstStyle/>
        <a:p>
          <a:endParaRPr lang="ru-RU"/>
        </a:p>
      </dgm:t>
    </dgm:pt>
    <dgm:pt modelId="{A74E9D8E-D41D-497A-82C0-E937C322386B}" type="sibTrans" cxnId="{D9860608-2D38-4956-B128-F45E34A648F2}">
      <dgm:prSet/>
      <dgm:spPr/>
      <dgm:t>
        <a:bodyPr/>
        <a:lstStyle/>
        <a:p>
          <a:endParaRPr lang="ru-RU"/>
        </a:p>
      </dgm:t>
    </dgm:pt>
    <dgm:pt modelId="{71F3AE37-0EC2-4FC8-8D8E-E4B4C26866A2}">
      <dgm:prSet phldrT="[Текст]" custT="1"/>
      <dgm:spPr/>
      <dgm:t>
        <a:bodyPr vert="vert270"/>
        <a:lstStyle/>
        <a:p>
          <a:pPr algn="l"/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трансформируемой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3AA68F12-54E7-4EC2-9AF8-2D25BBC09914}" type="parTrans" cxnId="{7AD7728D-E8DA-489F-AF64-469D94AA0FCD}">
      <dgm:prSet/>
      <dgm:spPr/>
      <dgm:t>
        <a:bodyPr/>
        <a:lstStyle/>
        <a:p>
          <a:endParaRPr lang="ru-RU"/>
        </a:p>
      </dgm:t>
    </dgm:pt>
    <dgm:pt modelId="{6F994C92-8905-4F68-918F-162EEE789067}" type="sibTrans" cxnId="{7AD7728D-E8DA-489F-AF64-469D94AA0FCD}">
      <dgm:prSet/>
      <dgm:spPr/>
      <dgm:t>
        <a:bodyPr/>
        <a:lstStyle/>
        <a:p>
          <a:endParaRPr lang="ru-RU"/>
        </a:p>
      </dgm:t>
    </dgm:pt>
    <dgm:pt modelId="{00C78C3A-00D6-459E-955C-BD457FA6D9F4}">
      <dgm:prSet phldrT="[Текст]" custT="1"/>
      <dgm:spPr/>
      <dgm:t>
        <a:bodyPr vert="vert270"/>
        <a:lstStyle/>
        <a:p>
          <a:pPr algn="l"/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вариативной; доступной; безопасной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CE42EF49-799B-415D-8EE0-C90252F67F8E}" type="parTrans" cxnId="{739F170F-3AE0-4314-9C75-0FF610FBA627}">
      <dgm:prSet/>
      <dgm:spPr/>
      <dgm:t>
        <a:bodyPr/>
        <a:lstStyle/>
        <a:p>
          <a:endParaRPr lang="ru-RU"/>
        </a:p>
      </dgm:t>
    </dgm:pt>
    <dgm:pt modelId="{504DCF9E-D730-4830-B303-E2BAC5F4BDF1}" type="sibTrans" cxnId="{739F170F-3AE0-4314-9C75-0FF610FBA627}">
      <dgm:prSet/>
      <dgm:spPr/>
      <dgm:t>
        <a:bodyPr/>
        <a:lstStyle/>
        <a:p>
          <a:endParaRPr lang="ru-RU"/>
        </a:p>
      </dgm:t>
    </dgm:pt>
    <dgm:pt modelId="{B8A7B2EF-4386-42B4-B660-3C9BF9E98A39}">
      <dgm:prSet custT="1"/>
      <dgm:spPr/>
      <dgm:t>
        <a:bodyPr vert="vert270"/>
        <a:lstStyle/>
        <a:p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полифункциональной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58BAAA5A-BF73-4F67-93B6-ECF1FE11756B}" type="parTrans" cxnId="{BEA4AB7D-543B-4FD1-A2A2-1D69DBF4D652}">
      <dgm:prSet/>
      <dgm:spPr/>
      <dgm:t>
        <a:bodyPr/>
        <a:lstStyle/>
        <a:p>
          <a:endParaRPr lang="ru-RU"/>
        </a:p>
      </dgm:t>
    </dgm:pt>
    <dgm:pt modelId="{D2C17E18-32DF-44D0-B970-4BAA4949CCC3}" type="sibTrans" cxnId="{BEA4AB7D-543B-4FD1-A2A2-1D69DBF4D652}">
      <dgm:prSet/>
      <dgm:spPr/>
      <dgm:t>
        <a:bodyPr/>
        <a:lstStyle/>
        <a:p>
          <a:endParaRPr lang="ru-RU"/>
        </a:p>
      </dgm:t>
    </dgm:pt>
    <dgm:pt modelId="{528A6529-3E1B-4D29-9ECC-AFEC65326CD1}">
      <dgm:prSet custT="1"/>
      <dgm:spPr/>
      <dgm:t>
        <a:bodyPr vert="vert270"/>
        <a:lstStyle/>
        <a:p>
          <a:pPr algn="l"/>
          <a:r>
            <a:rPr lang="ru-RU" sz="1600" b="1" dirty="0" smtClean="0">
              <a:solidFill>
                <a:srgbClr val="002060"/>
              </a:solidFill>
              <a:latin typeface="Bookman Old Style" pitchFamily="18" charset="0"/>
            </a:rPr>
            <a:t>здоровьесберегающей; эстетически-привлекательной</a:t>
          </a:r>
          <a:endParaRPr lang="ru-RU" sz="1600" b="1" dirty="0">
            <a:solidFill>
              <a:srgbClr val="002060"/>
            </a:solidFill>
            <a:latin typeface="Bookman Old Style" pitchFamily="18" charset="0"/>
          </a:endParaRPr>
        </a:p>
      </dgm:t>
    </dgm:pt>
    <dgm:pt modelId="{A21A8A3B-EED6-4426-9E25-03385DA88697}" type="parTrans" cxnId="{68889BE9-62BF-4C6A-9FED-47BFFCA101CA}">
      <dgm:prSet/>
      <dgm:spPr/>
      <dgm:t>
        <a:bodyPr/>
        <a:lstStyle/>
        <a:p>
          <a:endParaRPr lang="ru-RU"/>
        </a:p>
      </dgm:t>
    </dgm:pt>
    <dgm:pt modelId="{3D76A65E-C4E4-48D8-9DA0-C17DB7B2674C}" type="sibTrans" cxnId="{68889BE9-62BF-4C6A-9FED-47BFFCA101CA}">
      <dgm:prSet/>
      <dgm:spPr/>
      <dgm:t>
        <a:bodyPr/>
        <a:lstStyle/>
        <a:p>
          <a:endParaRPr lang="ru-RU"/>
        </a:p>
      </dgm:t>
    </dgm:pt>
    <dgm:pt modelId="{C8E4FA57-CC49-416A-842C-894627C21296}" type="pres">
      <dgm:prSet presAssocID="{C8001599-64F3-4C2C-B7FB-21EAE924E2FC}" presName="Name0" presStyleCnt="0">
        <dgm:presLayoutVars>
          <dgm:dir/>
          <dgm:resizeHandles val="exact"/>
        </dgm:presLayoutVars>
      </dgm:prSet>
      <dgm:spPr/>
    </dgm:pt>
    <dgm:pt modelId="{934B0641-9DC0-4FE1-B88C-D16E2B93425C}" type="pres">
      <dgm:prSet presAssocID="{C8001599-64F3-4C2C-B7FB-21EAE924E2FC}" presName="bkgdShp" presStyleLbl="alignAccFollowNode1" presStyleIdx="0" presStyleCnt="1"/>
      <dgm:spPr/>
    </dgm:pt>
    <dgm:pt modelId="{3BA01FB8-0C7E-44E0-91A6-82AC5D9A1062}" type="pres">
      <dgm:prSet presAssocID="{C8001599-64F3-4C2C-B7FB-21EAE924E2FC}" presName="linComp" presStyleCnt="0"/>
      <dgm:spPr/>
    </dgm:pt>
    <dgm:pt modelId="{C4C00820-E2AC-46DF-B4C7-7FD28F518ADC}" type="pres">
      <dgm:prSet presAssocID="{56B12532-9F56-4253-AA88-FF3D62EFC847}" presName="compNode" presStyleCnt="0"/>
      <dgm:spPr/>
    </dgm:pt>
    <dgm:pt modelId="{6E99389A-3866-4095-B50B-75CE7AE4F1BE}" type="pres">
      <dgm:prSet presAssocID="{56B12532-9F56-4253-AA88-FF3D62EFC84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098633-E4D9-4439-8E17-EC67732DEC97}" type="pres">
      <dgm:prSet presAssocID="{56B12532-9F56-4253-AA88-FF3D62EFC847}" presName="invisiNode" presStyleLbl="node1" presStyleIdx="0" presStyleCnt="5"/>
      <dgm:spPr/>
    </dgm:pt>
    <dgm:pt modelId="{B90BB3A3-AA74-429F-8636-701525149348}" type="pres">
      <dgm:prSet presAssocID="{56B12532-9F56-4253-AA88-FF3D62EFC847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0DF0C4F-2E92-4F9D-9AA6-E93CBA77E54B}" type="pres">
      <dgm:prSet presAssocID="{A74E9D8E-D41D-497A-82C0-E937C322386B}" presName="sibTrans" presStyleLbl="sibTrans2D1" presStyleIdx="0" presStyleCnt="0"/>
      <dgm:spPr/>
    </dgm:pt>
    <dgm:pt modelId="{F9F0A305-FCEB-4624-889A-D94EDD613161}" type="pres">
      <dgm:prSet presAssocID="{71F3AE37-0EC2-4FC8-8D8E-E4B4C26866A2}" presName="compNode" presStyleCnt="0"/>
      <dgm:spPr/>
    </dgm:pt>
    <dgm:pt modelId="{2C434571-CE00-4049-888F-62958D867EDB}" type="pres">
      <dgm:prSet presAssocID="{71F3AE37-0EC2-4FC8-8D8E-E4B4C26866A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31267B-60F3-40C9-A3F8-A5F815791BC1}" type="pres">
      <dgm:prSet presAssocID="{71F3AE37-0EC2-4FC8-8D8E-E4B4C26866A2}" presName="invisiNode" presStyleLbl="node1" presStyleIdx="1" presStyleCnt="5"/>
      <dgm:spPr/>
    </dgm:pt>
    <dgm:pt modelId="{979284E4-8221-4CA7-AD85-9739F8012632}" type="pres">
      <dgm:prSet presAssocID="{71F3AE37-0EC2-4FC8-8D8E-E4B4C26866A2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011CE9A-1A5A-4050-856F-9A4118A4EA32}" type="pres">
      <dgm:prSet presAssocID="{6F994C92-8905-4F68-918F-162EEE789067}" presName="sibTrans" presStyleLbl="sibTrans2D1" presStyleIdx="0" presStyleCnt="0"/>
      <dgm:spPr/>
    </dgm:pt>
    <dgm:pt modelId="{7799D654-1F64-4734-A915-2BD1BEE566FC}" type="pres">
      <dgm:prSet presAssocID="{B8A7B2EF-4386-42B4-B660-3C9BF9E98A39}" presName="compNode" presStyleCnt="0"/>
      <dgm:spPr/>
    </dgm:pt>
    <dgm:pt modelId="{823FD388-F174-4B1F-8EE3-06763091713F}" type="pres">
      <dgm:prSet presAssocID="{B8A7B2EF-4386-42B4-B660-3C9BF9E98A3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98E9F-6750-4B7B-950A-B9AFCF34410A}" type="pres">
      <dgm:prSet presAssocID="{B8A7B2EF-4386-42B4-B660-3C9BF9E98A39}" presName="invisiNode" presStyleLbl="node1" presStyleIdx="2" presStyleCnt="5"/>
      <dgm:spPr/>
    </dgm:pt>
    <dgm:pt modelId="{2AAA650B-9825-4BD2-A123-AF4168ED6EE0}" type="pres">
      <dgm:prSet presAssocID="{B8A7B2EF-4386-42B4-B660-3C9BF9E98A39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4CF4F19-6BC9-463D-A9BD-4030E6FB80F3}" type="pres">
      <dgm:prSet presAssocID="{D2C17E18-32DF-44D0-B970-4BAA4949CCC3}" presName="sibTrans" presStyleLbl="sibTrans2D1" presStyleIdx="0" presStyleCnt="0"/>
      <dgm:spPr/>
    </dgm:pt>
    <dgm:pt modelId="{B4773494-AC77-4DAE-B9F8-3EACEAB44A13}" type="pres">
      <dgm:prSet presAssocID="{00C78C3A-00D6-459E-955C-BD457FA6D9F4}" presName="compNode" presStyleCnt="0"/>
      <dgm:spPr/>
    </dgm:pt>
    <dgm:pt modelId="{F34EFDE0-3904-4E5A-96A4-F4561814B89E}" type="pres">
      <dgm:prSet presAssocID="{00C78C3A-00D6-459E-955C-BD457FA6D9F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3CD67-2FF9-4052-B7B1-38044768760D}" type="pres">
      <dgm:prSet presAssocID="{00C78C3A-00D6-459E-955C-BD457FA6D9F4}" presName="invisiNode" presStyleLbl="node1" presStyleIdx="3" presStyleCnt="5"/>
      <dgm:spPr/>
    </dgm:pt>
    <dgm:pt modelId="{D9C81152-5D17-4EF5-912E-4FFA1B154A3A}" type="pres">
      <dgm:prSet presAssocID="{00C78C3A-00D6-459E-955C-BD457FA6D9F4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41E5501-7FC6-4C3D-9FF9-27C084F7DEDE}" type="pres">
      <dgm:prSet presAssocID="{504DCF9E-D730-4830-B303-E2BAC5F4BDF1}" presName="sibTrans" presStyleLbl="sibTrans2D1" presStyleIdx="0" presStyleCnt="0"/>
      <dgm:spPr/>
    </dgm:pt>
    <dgm:pt modelId="{502F771B-C6D2-433F-9B8C-854FF78E960A}" type="pres">
      <dgm:prSet presAssocID="{528A6529-3E1B-4D29-9ECC-AFEC65326CD1}" presName="compNode" presStyleCnt="0"/>
      <dgm:spPr/>
    </dgm:pt>
    <dgm:pt modelId="{766F1A83-5981-4EC4-B39C-3EF460B1DCEC}" type="pres">
      <dgm:prSet presAssocID="{528A6529-3E1B-4D29-9ECC-AFEC65326CD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F0F9E3-49E3-4DBB-9886-CE91BD17511F}" type="pres">
      <dgm:prSet presAssocID="{528A6529-3E1B-4D29-9ECC-AFEC65326CD1}" presName="invisiNode" presStyleLbl="node1" presStyleIdx="4" presStyleCnt="5"/>
      <dgm:spPr/>
    </dgm:pt>
    <dgm:pt modelId="{9A842426-FF06-48DF-A0E7-E694485766EE}" type="pres">
      <dgm:prSet presAssocID="{528A6529-3E1B-4D29-9ECC-AFEC65326CD1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8F0B73B1-8E62-44AD-A0CF-270D359C1123}" type="presOf" srcId="{00C78C3A-00D6-459E-955C-BD457FA6D9F4}" destId="{F34EFDE0-3904-4E5A-96A4-F4561814B89E}" srcOrd="0" destOrd="0" presId="urn:microsoft.com/office/officeart/2005/8/layout/pList2"/>
    <dgm:cxn modelId="{F508EB95-338C-4131-83AD-F39D366E6ED8}" type="presOf" srcId="{C8001599-64F3-4C2C-B7FB-21EAE924E2FC}" destId="{C8E4FA57-CC49-416A-842C-894627C21296}" srcOrd="0" destOrd="0" presId="urn:microsoft.com/office/officeart/2005/8/layout/pList2"/>
    <dgm:cxn modelId="{D9860608-2D38-4956-B128-F45E34A648F2}" srcId="{C8001599-64F3-4C2C-B7FB-21EAE924E2FC}" destId="{56B12532-9F56-4253-AA88-FF3D62EFC847}" srcOrd="0" destOrd="0" parTransId="{E240293B-6F7E-46D2-A5B0-33267D595573}" sibTransId="{A74E9D8E-D41D-497A-82C0-E937C322386B}"/>
    <dgm:cxn modelId="{E7EB5865-D075-4579-BDA8-7253A333261D}" type="presOf" srcId="{71F3AE37-0EC2-4FC8-8D8E-E4B4C26866A2}" destId="{2C434571-CE00-4049-888F-62958D867EDB}" srcOrd="0" destOrd="0" presId="urn:microsoft.com/office/officeart/2005/8/layout/pList2"/>
    <dgm:cxn modelId="{5323D917-0367-4306-AC3F-7F7E0248E4D1}" type="presOf" srcId="{B8A7B2EF-4386-42B4-B660-3C9BF9E98A39}" destId="{823FD388-F174-4B1F-8EE3-06763091713F}" srcOrd="0" destOrd="0" presId="urn:microsoft.com/office/officeart/2005/8/layout/pList2"/>
    <dgm:cxn modelId="{7AD7728D-E8DA-489F-AF64-469D94AA0FCD}" srcId="{C8001599-64F3-4C2C-B7FB-21EAE924E2FC}" destId="{71F3AE37-0EC2-4FC8-8D8E-E4B4C26866A2}" srcOrd="1" destOrd="0" parTransId="{3AA68F12-54E7-4EC2-9AF8-2D25BBC09914}" sibTransId="{6F994C92-8905-4F68-918F-162EEE789067}"/>
    <dgm:cxn modelId="{19B14C61-C22A-49F3-AD87-E295351B8B6C}" type="presOf" srcId="{56B12532-9F56-4253-AA88-FF3D62EFC847}" destId="{6E99389A-3866-4095-B50B-75CE7AE4F1BE}" srcOrd="0" destOrd="0" presId="urn:microsoft.com/office/officeart/2005/8/layout/pList2"/>
    <dgm:cxn modelId="{739F170F-3AE0-4314-9C75-0FF610FBA627}" srcId="{C8001599-64F3-4C2C-B7FB-21EAE924E2FC}" destId="{00C78C3A-00D6-459E-955C-BD457FA6D9F4}" srcOrd="3" destOrd="0" parTransId="{CE42EF49-799B-415D-8EE0-C90252F67F8E}" sibTransId="{504DCF9E-D730-4830-B303-E2BAC5F4BDF1}"/>
    <dgm:cxn modelId="{841EF9B1-04AB-4B2A-BCB1-4B54E8EA990C}" type="presOf" srcId="{504DCF9E-D730-4830-B303-E2BAC5F4BDF1}" destId="{741E5501-7FC6-4C3D-9FF9-27C084F7DEDE}" srcOrd="0" destOrd="0" presId="urn:microsoft.com/office/officeart/2005/8/layout/pList2"/>
    <dgm:cxn modelId="{A13B83FA-62C7-4DCB-94BA-719351EE5A1A}" type="presOf" srcId="{A74E9D8E-D41D-497A-82C0-E937C322386B}" destId="{60DF0C4F-2E92-4F9D-9AA6-E93CBA77E54B}" srcOrd="0" destOrd="0" presId="urn:microsoft.com/office/officeart/2005/8/layout/pList2"/>
    <dgm:cxn modelId="{68889BE9-62BF-4C6A-9FED-47BFFCA101CA}" srcId="{C8001599-64F3-4C2C-B7FB-21EAE924E2FC}" destId="{528A6529-3E1B-4D29-9ECC-AFEC65326CD1}" srcOrd="4" destOrd="0" parTransId="{A21A8A3B-EED6-4426-9E25-03385DA88697}" sibTransId="{3D76A65E-C4E4-48D8-9DA0-C17DB7B2674C}"/>
    <dgm:cxn modelId="{F81D8619-C67E-4B82-A923-CD68598A3441}" type="presOf" srcId="{6F994C92-8905-4F68-918F-162EEE789067}" destId="{8011CE9A-1A5A-4050-856F-9A4118A4EA32}" srcOrd="0" destOrd="0" presId="urn:microsoft.com/office/officeart/2005/8/layout/pList2"/>
    <dgm:cxn modelId="{BEA4AB7D-543B-4FD1-A2A2-1D69DBF4D652}" srcId="{C8001599-64F3-4C2C-B7FB-21EAE924E2FC}" destId="{B8A7B2EF-4386-42B4-B660-3C9BF9E98A39}" srcOrd="2" destOrd="0" parTransId="{58BAAA5A-BF73-4F67-93B6-ECF1FE11756B}" sibTransId="{D2C17E18-32DF-44D0-B970-4BAA4949CCC3}"/>
    <dgm:cxn modelId="{B74AA6BA-4E8B-41C9-9105-BB3EEF3E2C24}" type="presOf" srcId="{D2C17E18-32DF-44D0-B970-4BAA4949CCC3}" destId="{04CF4F19-6BC9-463D-A9BD-4030E6FB80F3}" srcOrd="0" destOrd="0" presId="urn:microsoft.com/office/officeart/2005/8/layout/pList2"/>
    <dgm:cxn modelId="{29EB6E51-FE19-41EB-AABE-998357A10805}" type="presOf" srcId="{528A6529-3E1B-4D29-9ECC-AFEC65326CD1}" destId="{766F1A83-5981-4EC4-B39C-3EF460B1DCEC}" srcOrd="0" destOrd="0" presId="urn:microsoft.com/office/officeart/2005/8/layout/pList2"/>
    <dgm:cxn modelId="{8522630E-0527-4CB2-A009-7F17CB40E472}" type="presParOf" srcId="{C8E4FA57-CC49-416A-842C-894627C21296}" destId="{934B0641-9DC0-4FE1-B88C-D16E2B93425C}" srcOrd="0" destOrd="0" presId="urn:microsoft.com/office/officeart/2005/8/layout/pList2"/>
    <dgm:cxn modelId="{B9046870-6567-4F6B-A771-D57CCB68B797}" type="presParOf" srcId="{C8E4FA57-CC49-416A-842C-894627C21296}" destId="{3BA01FB8-0C7E-44E0-91A6-82AC5D9A1062}" srcOrd="1" destOrd="0" presId="urn:microsoft.com/office/officeart/2005/8/layout/pList2"/>
    <dgm:cxn modelId="{0A5CC221-761C-4F06-AE48-4BF2B7F81E33}" type="presParOf" srcId="{3BA01FB8-0C7E-44E0-91A6-82AC5D9A1062}" destId="{C4C00820-E2AC-46DF-B4C7-7FD28F518ADC}" srcOrd="0" destOrd="0" presId="urn:microsoft.com/office/officeart/2005/8/layout/pList2"/>
    <dgm:cxn modelId="{A89BF6B7-0BE6-49AF-9644-43DECD6BCF9F}" type="presParOf" srcId="{C4C00820-E2AC-46DF-B4C7-7FD28F518ADC}" destId="{6E99389A-3866-4095-B50B-75CE7AE4F1BE}" srcOrd="0" destOrd="0" presId="urn:microsoft.com/office/officeart/2005/8/layout/pList2"/>
    <dgm:cxn modelId="{8315427D-F982-4148-9E90-AC24BBA7826E}" type="presParOf" srcId="{C4C00820-E2AC-46DF-B4C7-7FD28F518ADC}" destId="{B6098633-E4D9-4439-8E17-EC67732DEC97}" srcOrd="1" destOrd="0" presId="urn:microsoft.com/office/officeart/2005/8/layout/pList2"/>
    <dgm:cxn modelId="{E5E069FD-7264-4F4C-A42D-75DFDC2158D8}" type="presParOf" srcId="{C4C00820-E2AC-46DF-B4C7-7FD28F518ADC}" destId="{B90BB3A3-AA74-429F-8636-701525149348}" srcOrd="2" destOrd="0" presId="urn:microsoft.com/office/officeart/2005/8/layout/pList2"/>
    <dgm:cxn modelId="{FCF734C2-43D1-4BA3-BA8A-1491A8C55A5B}" type="presParOf" srcId="{3BA01FB8-0C7E-44E0-91A6-82AC5D9A1062}" destId="{60DF0C4F-2E92-4F9D-9AA6-E93CBA77E54B}" srcOrd="1" destOrd="0" presId="urn:microsoft.com/office/officeart/2005/8/layout/pList2"/>
    <dgm:cxn modelId="{0327F21B-A641-4BDD-BB0E-749D3B7D1090}" type="presParOf" srcId="{3BA01FB8-0C7E-44E0-91A6-82AC5D9A1062}" destId="{F9F0A305-FCEB-4624-889A-D94EDD613161}" srcOrd="2" destOrd="0" presId="urn:microsoft.com/office/officeart/2005/8/layout/pList2"/>
    <dgm:cxn modelId="{5B0FA95A-7BD1-4BD5-9979-A09BA7067447}" type="presParOf" srcId="{F9F0A305-FCEB-4624-889A-D94EDD613161}" destId="{2C434571-CE00-4049-888F-62958D867EDB}" srcOrd="0" destOrd="0" presId="urn:microsoft.com/office/officeart/2005/8/layout/pList2"/>
    <dgm:cxn modelId="{DF87B633-59A5-4544-89BC-7C517CF78B32}" type="presParOf" srcId="{F9F0A305-FCEB-4624-889A-D94EDD613161}" destId="{8931267B-60F3-40C9-A3F8-A5F815791BC1}" srcOrd="1" destOrd="0" presId="urn:microsoft.com/office/officeart/2005/8/layout/pList2"/>
    <dgm:cxn modelId="{42041F19-1845-4CBF-90AF-911560FC8220}" type="presParOf" srcId="{F9F0A305-FCEB-4624-889A-D94EDD613161}" destId="{979284E4-8221-4CA7-AD85-9739F8012632}" srcOrd="2" destOrd="0" presId="urn:microsoft.com/office/officeart/2005/8/layout/pList2"/>
    <dgm:cxn modelId="{901A9FE2-784C-4833-84B8-8290192EF0A8}" type="presParOf" srcId="{3BA01FB8-0C7E-44E0-91A6-82AC5D9A1062}" destId="{8011CE9A-1A5A-4050-856F-9A4118A4EA32}" srcOrd="3" destOrd="0" presId="urn:microsoft.com/office/officeart/2005/8/layout/pList2"/>
    <dgm:cxn modelId="{C7F903C5-37B5-45F5-BDFC-F2E3135F18BB}" type="presParOf" srcId="{3BA01FB8-0C7E-44E0-91A6-82AC5D9A1062}" destId="{7799D654-1F64-4734-A915-2BD1BEE566FC}" srcOrd="4" destOrd="0" presId="urn:microsoft.com/office/officeart/2005/8/layout/pList2"/>
    <dgm:cxn modelId="{B9157DE2-28F5-49D4-9819-5E6C1B5849EA}" type="presParOf" srcId="{7799D654-1F64-4734-A915-2BD1BEE566FC}" destId="{823FD388-F174-4B1F-8EE3-06763091713F}" srcOrd="0" destOrd="0" presId="urn:microsoft.com/office/officeart/2005/8/layout/pList2"/>
    <dgm:cxn modelId="{C8BD5654-DF46-4DC1-A007-67BD049DE71D}" type="presParOf" srcId="{7799D654-1F64-4734-A915-2BD1BEE566FC}" destId="{06698E9F-6750-4B7B-950A-B9AFCF34410A}" srcOrd="1" destOrd="0" presId="urn:microsoft.com/office/officeart/2005/8/layout/pList2"/>
    <dgm:cxn modelId="{482E3955-9849-4761-9FBF-56CF1D393223}" type="presParOf" srcId="{7799D654-1F64-4734-A915-2BD1BEE566FC}" destId="{2AAA650B-9825-4BD2-A123-AF4168ED6EE0}" srcOrd="2" destOrd="0" presId="urn:microsoft.com/office/officeart/2005/8/layout/pList2"/>
    <dgm:cxn modelId="{C4686455-15E4-4D5B-9BF9-6180B61F7212}" type="presParOf" srcId="{3BA01FB8-0C7E-44E0-91A6-82AC5D9A1062}" destId="{04CF4F19-6BC9-463D-A9BD-4030E6FB80F3}" srcOrd="5" destOrd="0" presId="urn:microsoft.com/office/officeart/2005/8/layout/pList2"/>
    <dgm:cxn modelId="{2D67F105-55D0-4A6B-B848-A79532061D1B}" type="presParOf" srcId="{3BA01FB8-0C7E-44E0-91A6-82AC5D9A1062}" destId="{B4773494-AC77-4DAE-B9F8-3EACEAB44A13}" srcOrd="6" destOrd="0" presId="urn:microsoft.com/office/officeart/2005/8/layout/pList2"/>
    <dgm:cxn modelId="{4766E6B0-8555-46DA-8D33-D01049F3FB9F}" type="presParOf" srcId="{B4773494-AC77-4DAE-B9F8-3EACEAB44A13}" destId="{F34EFDE0-3904-4E5A-96A4-F4561814B89E}" srcOrd="0" destOrd="0" presId="urn:microsoft.com/office/officeart/2005/8/layout/pList2"/>
    <dgm:cxn modelId="{983B3D25-2B58-4502-AA38-993A4BA6450F}" type="presParOf" srcId="{B4773494-AC77-4DAE-B9F8-3EACEAB44A13}" destId="{03A3CD67-2FF9-4052-B7B1-38044768760D}" srcOrd="1" destOrd="0" presId="urn:microsoft.com/office/officeart/2005/8/layout/pList2"/>
    <dgm:cxn modelId="{C30C6EA3-0E10-45D4-A071-25E6E0990DD3}" type="presParOf" srcId="{B4773494-AC77-4DAE-B9F8-3EACEAB44A13}" destId="{D9C81152-5D17-4EF5-912E-4FFA1B154A3A}" srcOrd="2" destOrd="0" presId="urn:microsoft.com/office/officeart/2005/8/layout/pList2"/>
    <dgm:cxn modelId="{B819E317-02BE-4839-826E-23053A6B4FAF}" type="presParOf" srcId="{3BA01FB8-0C7E-44E0-91A6-82AC5D9A1062}" destId="{741E5501-7FC6-4C3D-9FF9-27C084F7DEDE}" srcOrd="7" destOrd="0" presId="urn:microsoft.com/office/officeart/2005/8/layout/pList2"/>
    <dgm:cxn modelId="{E95C572E-EFFC-480A-AEB0-13D4133EC4EE}" type="presParOf" srcId="{3BA01FB8-0C7E-44E0-91A6-82AC5D9A1062}" destId="{502F771B-C6D2-433F-9B8C-854FF78E960A}" srcOrd="8" destOrd="0" presId="urn:microsoft.com/office/officeart/2005/8/layout/pList2"/>
    <dgm:cxn modelId="{F02B3237-FB09-4E96-8313-9401785180D9}" type="presParOf" srcId="{502F771B-C6D2-433F-9B8C-854FF78E960A}" destId="{766F1A83-5981-4EC4-B39C-3EF460B1DCEC}" srcOrd="0" destOrd="0" presId="urn:microsoft.com/office/officeart/2005/8/layout/pList2"/>
    <dgm:cxn modelId="{E4C644FC-50FD-4412-9C9D-C75F3DED7957}" type="presParOf" srcId="{502F771B-C6D2-433F-9B8C-854FF78E960A}" destId="{D1F0F9E3-49E3-4DBB-9886-CE91BD17511F}" srcOrd="1" destOrd="0" presId="urn:microsoft.com/office/officeart/2005/8/layout/pList2"/>
    <dgm:cxn modelId="{444292CC-E25F-4178-A2CB-AFC15FD1B84E}" type="presParOf" srcId="{502F771B-C6D2-433F-9B8C-854FF78E960A}" destId="{9A842426-FF06-48DF-A0E7-E694485766E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3D78CB-BC7B-41DB-8ABA-4B09F64FC445}">
      <dsp:nvSpPr>
        <dsp:cNvPr id="0" name=""/>
        <dsp:cNvSpPr/>
      </dsp:nvSpPr>
      <dsp:spPr>
        <a:xfrm rot="5400000">
          <a:off x="5245133" y="-1901206"/>
          <a:ext cx="1448140" cy="561807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Пояснительная записка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Цели и задачи Программы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Принципы и подходы к формированию Программы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Значимые для реализации Программы характеристики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Планируемые результаты освоения Программы</a:t>
          </a:r>
          <a:endParaRPr lang="ru-RU" sz="1400" kern="1200" dirty="0">
            <a:latin typeface="Bookman Old Style" pitchFamily="18" charset="0"/>
          </a:endParaRPr>
        </a:p>
      </dsp:txBody>
      <dsp:txXfrm rot="5400000">
        <a:off x="5245133" y="-1901206"/>
        <a:ext cx="1448140" cy="5618073"/>
      </dsp:txXfrm>
    </dsp:sp>
    <dsp:sp modelId="{C2D5F5D1-3810-4809-BEB8-C32B97A1951B}">
      <dsp:nvSpPr>
        <dsp:cNvPr id="0" name=""/>
        <dsp:cNvSpPr/>
      </dsp:nvSpPr>
      <dsp:spPr>
        <a:xfrm>
          <a:off x="0" y="2742"/>
          <a:ext cx="3160166" cy="18101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man Old Style" pitchFamily="18" charset="0"/>
            </a:rPr>
            <a:t>Целевой раздел</a:t>
          </a:r>
          <a:endParaRPr lang="ru-RU" sz="2000" b="1" kern="1200" dirty="0">
            <a:latin typeface="Bookman Old Style" pitchFamily="18" charset="0"/>
          </a:endParaRPr>
        </a:p>
      </dsp:txBody>
      <dsp:txXfrm>
        <a:off x="0" y="2742"/>
        <a:ext cx="3160166" cy="1810175"/>
      </dsp:txXfrm>
    </dsp:sp>
    <dsp:sp modelId="{FD3DF9C2-7983-431A-8FCA-FFDE490520D8}">
      <dsp:nvSpPr>
        <dsp:cNvPr id="0" name=""/>
        <dsp:cNvSpPr/>
      </dsp:nvSpPr>
      <dsp:spPr>
        <a:xfrm rot="5400000">
          <a:off x="5245133" y="-522"/>
          <a:ext cx="1448140" cy="5618073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Описание образовательной деятельности в соответствии с направлениями развития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Описание вариативных форм, способов, методов и средств реализации Программы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Часть Программы, формируемая участниками образовательных отношений</a:t>
          </a:r>
          <a:endParaRPr lang="ru-RU" sz="1400" kern="1200" dirty="0">
            <a:latin typeface="Bookman Old Style" pitchFamily="18" charset="0"/>
          </a:endParaRPr>
        </a:p>
      </dsp:txBody>
      <dsp:txXfrm rot="5400000">
        <a:off x="5245133" y="-522"/>
        <a:ext cx="1448140" cy="5618073"/>
      </dsp:txXfrm>
    </dsp:sp>
    <dsp:sp modelId="{E12FB3C8-F3BC-486A-B2F2-876F79E61807}">
      <dsp:nvSpPr>
        <dsp:cNvPr id="0" name=""/>
        <dsp:cNvSpPr/>
      </dsp:nvSpPr>
      <dsp:spPr>
        <a:xfrm>
          <a:off x="0" y="1903426"/>
          <a:ext cx="3160166" cy="1810175"/>
        </a:xfrm>
        <a:prstGeom prst="roundRect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man Old Style" pitchFamily="18" charset="0"/>
            </a:rPr>
            <a:t>Содержательный раздел</a:t>
          </a:r>
          <a:endParaRPr lang="ru-RU" sz="2000" b="1" kern="1200" dirty="0">
            <a:latin typeface="Bookman Old Style" pitchFamily="18" charset="0"/>
          </a:endParaRPr>
        </a:p>
      </dsp:txBody>
      <dsp:txXfrm>
        <a:off x="0" y="1903426"/>
        <a:ext cx="3160166" cy="1810175"/>
      </dsp:txXfrm>
    </dsp:sp>
    <dsp:sp modelId="{AA1A254C-A736-4619-9315-5F503BD65865}">
      <dsp:nvSpPr>
        <dsp:cNvPr id="0" name=""/>
        <dsp:cNvSpPr/>
      </dsp:nvSpPr>
      <dsp:spPr>
        <a:xfrm rot="5400000">
          <a:off x="5245133" y="1900161"/>
          <a:ext cx="1448140" cy="5618073"/>
        </a:xfrm>
        <a:prstGeom prst="round2SameRect">
          <a:avLst/>
        </a:prstGeom>
        <a:solidFill>
          <a:schemeClr val="accent5">
            <a:tint val="40000"/>
            <a:alpha val="90000"/>
            <a:hueOff val="-7391754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4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Описание материально-технического оснащения Программы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Распорядок и режим дня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Особенности традиционных событий, праздников, мероприятий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Особенности организации развивающей среды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Часть Программы, формируемая участниками образовательных отношений</a:t>
          </a:r>
          <a:endParaRPr lang="ru-RU" sz="1400" kern="1200" dirty="0">
            <a:latin typeface="Bookman Old Style" pitchFamily="18" charset="0"/>
          </a:endParaRPr>
        </a:p>
      </dsp:txBody>
      <dsp:txXfrm rot="5400000">
        <a:off x="5245133" y="1900161"/>
        <a:ext cx="1448140" cy="5618073"/>
      </dsp:txXfrm>
    </dsp:sp>
    <dsp:sp modelId="{5B159693-E042-47F3-89A2-F8550B68B1EB}">
      <dsp:nvSpPr>
        <dsp:cNvPr id="0" name=""/>
        <dsp:cNvSpPr/>
      </dsp:nvSpPr>
      <dsp:spPr>
        <a:xfrm>
          <a:off x="0" y="3804110"/>
          <a:ext cx="3160166" cy="1810175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man Old Style" pitchFamily="18" charset="0"/>
            </a:rPr>
            <a:t>Организационный раздел</a:t>
          </a:r>
          <a:endParaRPr lang="ru-RU" sz="2000" b="1" kern="1200" dirty="0">
            <a:latin typeface="Bookman Old Style" pitchFamily="18" charset="0"/>
          </a:endParaRPr>
        </a:p>
      </dsp:txBody>
      <dsp:txXfrm>
        <a:off x="0" y="3804110"/>
        <a:ext cx="3160166" cy="181017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234BE5-C533-4B70-895C-0265EA3FEEE8}">
      <dsp:nvSpPr>
        <dsp:cNvPr id="0" name=""/>
        <dsp:cNvSpPr/>
      </dsp:nvSpPr>
      <dsp:spPr>
        <a:xfrm>
          <a:off x="0" y="0"/>
          <a:ext cx="6165799" cy="7832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Bookman Old Style" pitchFamily="18" charset="0"/>
            </a:rPr>
            <a:t>Социально-коммуникативное развитие</a:t>
          </a:r>
          <a:endParaRPr lang="ru-RU" sz="18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0" y="0"/>
        <a:ext cx="5274863" cy="783240"/>
      </dsp:txXfrm>
    </dsp:sp>
    <dsp:sp modelId="{B99AD834-F4AF-47AA-A6C4-6B9062864567}">
      <dsp:nvSpPr>
        <dsp:cNvPr id="0" name=""/>
        <dsp:cNvSpPr/>
      </dsp:nvSpPr>
      <dsp:spPr>
        <a:xfrm>
          <a:off x="460433" y="892024"/>
          <a:ext cx="6165799" cy="783240"/>
        </a:xfrm>
        <a:prstGeom prst="roundRect">
          <a:avLst>
            <a:gd name="adj" fmla="val 1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Bookman Old Style" pitchFamily="18" charset="0"/>
            </a:rPr>
            <a:t>Познавательное развитие</a:t>
          </a:r>
          <a:endParaRPr lang="ru-RU" sz="18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460433" y="892024"/>
        <a:ext cx="5196260" cy="783240"/>
      </dsp:txXfrm>
    </dsp:sp>
    <dsp:sp modelId="{1E39A8E3-D647-4A15-A1AB-4166404A4A13}">
      <dsp:nvSpPr>
        <dsp:cNvPr id="0" name=""/>
        <dsp:cNvSpPr/>
      </dsp:nvSpPr>
      <dsp:spPr>
        <a:xfrm>
          <a:off x="920866" y="1784048"/>
          <a:ext cx="6165799" cy="783240"/>
        </a:xfrm>
        <a:prstGeom prst="roundRect">
          <a:avLst>
            <a:gd name="adj" fmla="val 10000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Bookman Old Style" pitchFamily="18" charset="0"/>
            </a:rPr>
            <a:t>Речевое развитие</a:t>
          </a:r>
        </a:p>
      </dsp:txBody>
      <dsp:txXfrm>
        <a:off x="920866" y="1784048"/>
        <a:ext cx="5196260" cy="783240"/>
      </dsp:txXfrm>
    </dsp:sp>
    <dsp:sp modelId="{287B613B-EF24-44A7-A3B4-500A05751821}">
      <dsp:nvSpPr>
        <dsp:cNvPr id="0" name=""/>
        <dsp:cNvSpPr/>
      </dsp:nvSpPr>
      <dsp:spPr>
        <a:xfrm>
          <a:off x="1381299" y="2676072"/>
          <a:ext cx="6165799" cy="783240"/>
        </a:xfrm>
        <a:prstGeom prst="roundRect">
          <a:avLst>
            <a:gd name="adj" fmla="val 10000"/>
          </a:avLst>
        </a:prstGeom>
        <a:solidFill>
          <a:schemeClr val="accent4">
            <a:hueOff val="7796770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Bookman Old Style" pitchFamily="18" charset="0"/>
            </a:rPr>
            <a:t>Художественно-эстетическое развитие</a:t>
          </a:r>
        </a:p>
      </dsp:txBody>
      <dsp:txXfrm>
        <a:off x="1381299" y="2676072"/>
        <a:ext cx="5196260" cy="783240"/>
      </dsp:txXfrm>
    </dsp:sp>
    <dsp:sp modelId="{ACD54ABC-FDD3-457E-B838-2496B2FDDB8C}">
      <dsp:nvSpPr>
        <dsp:cNvPr id="0" name=""/>
        <dsp:cNvSpPr/>
      </dsp:nvSpPr>
      <dsp:spPr>
        <a:xfrm>
          <a:off x="1841732" y="3568097"/>
          <a:ext cx="6165799" cy="783240"/>
        </a:xfrm>
        <a:prstGeom prst="roundRect">
          <a:avLst>
            <a:gd name="adj" fmla="val 100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Bookman Old Style" pitchFamily="18" charset="0"/>
            </a:rPr>
            <a:t>Физическое развитие</a:t>
          </a:r>
        </a:p>
      </dsp:txBody>
      <dsp:txXfrm>
        <a:off x="1841732" y="3568097"/>
        <a:ext cx="5196260" cy="783240"/>
      </dsp:txXfrm>
    </dsp:sp>
    <dsp:sp modelId="{4EBADF50-69D4-4474-8CC5-852CC9D9FB8E}">
      <dsp:nvSpPr>
        <dsp:cNvPr id="0" name=""/>
        <dsp:cNvSpPr/>
      </dsp:nvSpPr>
      <dsp:spPr>
        <a:xfrm>
          <a:off x="5656693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656693" y="572200"/>
        <a:ext cx="509106" cy="509106"/>
      </dsp:txXfrm>
    </dsp:sp>
    <dsp:sp modelId="{9D4A200C-40DC-47C8-9CB3-F1A4B01DE912}">
      <dsp:nvSpPr>
        <dsp:cNvPr id="0" name=""/>
        <dsp:cNvSpPr/>
      </dsp:nvSpPr>
      <dsp:spPr>
        <a:xfrm>
          <a:off x="6117126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117126" y="1464225"/>
        <a:ext cx="509106" cy="509106"/>
      </dsp:txXfrm>
    </dsp:sp>
    <dsp:sp modelId="{35008BE3-17C7-4DE7-92B8-BA60A450A110}">
      <dsp:nvSpPr>
        <dsp:cNvPr id="0" name=""/>
        <dsp:cNvSpPr/>
      </dsp:nvSpPr>
      <dsp:spPr>
        <a:xfrm>
          <a:off x="657755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577559" y="2343195"/>
        <a:ext cx="509106" cy="509106"/>
      </dsp:txXfrm>
    </dsp:sp>
    <dsp:sp modelId="{2A1E6176-F9CC-47DC-95F4-A0455EC4C23B}">
      <dsp:nvSpPr>
        <dsp:cNvPr id="0" name=""/>
        <dsp:cNvSpPr/>
      </dsp:nvSpPr>
      <dsp:spPr>
        <a:xfrm>
          <a:off x="7037992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7037992" y="3243922"/>
        <a:ext cx="509106" cy="50910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C6F45D-679E-4FA0-9B38-5AFE6415922E}">
      <dsp:nvSpPr>
        <dsp:cNvPr id="0" name=""/>
        <dsp:cNvSpPr/>
      </dsp:nvSpPr>
      <dsp:spPr>
        <a:xfrm>
          <a:off x="0" y="0"/>
          <a:ext cx="6072759" cy="8540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itchFamily="18" charset="0"/>
            </a:rPr>
            <a:t>Игровой </a:t>
          </a:r>
          <a:endParaRPr lang="ru-RU" sz="1800" b="1" kern="1200" dirty="0">
            <a:latin typeface="Bookman Old Style" pitchFamily="18" charset="0"/>
          </a:endParaRPr>
        </a:p>
      </dsp:txBody>
      <dsp:txXfrm>
        <a:off x="0" y="0"/>
        <a:ext cx="5101221" cy="854098"/>
      </dsp:txXfrm>
    </dsp:sp>
    <dsp:sp modelId="{1C8A553C-3DF5-47B0-9537-4B27C24B1583}">
      <dsp:nvSpPr>
        <dsp:cNvPr id="0" name=""/>
        <dsp:cNvSpPr/>
      </dsp:nvSpPr>
      <dsp:spPr>
        <a:xfrm>
          <a:off x="453485" y="972723"/>
          <a:ext cx="6072759" cy="854098"/>
        </a:xfrm>
        <a:prstGeom prst="roundRect">
          <a:avLst>
            <a:gd name="adj" fmla="val 1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itchFamily="18" charset="0"/>
            </a:rPr>
            <a:t>Коммуникативной </a:t>
          </a:r>
          <a:endParaRPr lang="ru-RU" sz="1800" b="1" kern="1200" dirty="0">
            <a:latin typeface="Bookman Old Style" pitchFamily="18" charset="0"/>
          </a:endParaRPr>
        </a:p>
      </dsp:txBody>
      <dsp:txXfrm>
        <a:off x="453485" y="972723"/>
        <a:ext cx="5064109" cy="854098"/>
      </dsp:txXfrm>
    </dsp:sp>
    <dsp:sp modelId="{19BE19DA-2213-436F-BD8D-BC1A4AB76842}">
      <dsp:nvSpPr>
        <dsp:cNvPr id="0" name=""/>
        <dsp:cNvSpPr/>
      </dsp:nvSpPr>
      <dsp:spPr>
        <a:xfrm>
          <a:off x="906970" y="1945446"/>
          <a:ext cx="6072759" cy="854098"/>
        </a:xfrm>
        <a:prstGeom prst="roundRect">
          <a:avLst>
            <a:gd name="adj" fmla="val 10000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itchFamily="18" charset="0"/>
            </a:rPr>
            <a:t>Трудовой </a:t>
          </a:r>
          <a:endParaRPr lang="ru-RU" sz="1800" b="1" kern="1200" dirty="0">
            <a:latin typeface="Bookman Old Style" pitchFamily="18" charset="0"/>
          </a:endParaRPr>
        </a:p>
      </dsp:txBody>
      <dsp:txXfrm>
        <a:off x="906970" y="1945446"/>
        <a:ext cx="5064109" cy="854098"/>
      </dsp:txXfrm>
    </dsp:sp>
    <dsp:sp modelId="{58A43C4C-FA64-4DB8-984C-1DDA22B00018}">
      <dsp:nvSpPr>
        <dsp:cNvPr id="0" name=""/>
        <dsp:cNvSpPr/>
      </dsp:nvSpPr>
      <dsp:spPr>
        <a:xfrm>
          <a:off x="1360455" y="2918170"/>
          <a:ext cx="6072759" cy="854098"/>
        </a:xfrm>
        <a:prstGeom prst="roundRect">
          <a:avLst>
            <a:gd name="adj" fmla="val 1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itchFamily="18" charset="0"/>
            </a:rPr>
            <a:t>Познавательно-исследовательской</a:t>
          </a:r>
          <a:endParaRPr lang="ru-RU" sz="1800" b="1" kern="1200" dirty="0">
            <a:latin typeface="Bookman Old Style" pitchFamily="18" charset="0"/>
          </a:endParaRPr>
        </a:p>
      </dsp:txBody>
      <dsp:txXfrm>
        <a:off x="1360455" y="2918170"/>
        <a:ext cx="5064109" cy="854098"/>
      </dsp:txXfrm>
    </dsp:sp>
    <dsp:sp modelId="{16144FAA-AFED-4EAF-85CF-EA4149662EF6}">
      <dsp:nvSpPr>
        <dsp:cNvPr id="0" name=""/>
        <dsp:cNvSpPr/>
      </dsp:nvSpPr>
      <dsp:spPr>
        <a:xfrm>
          <a:off x="1813940" y="3890893"/>
          <a:ext cx="6072759" cy="854098"/>
        </a:xfrm>
        <a:prstGeom prst="roundRect">
          <a:avLst>
            <a:gd name="adj" fmla="val 1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itchFamily="18" charset="0"/>
            </a:rPr>
            <a:t>Продуктивной , музыкально-исследовательской</a:t>
          </a:r>
          <a:endParaRPr lang="ru-RU" sz="1800" b="1" kern="1200" dirty="0">
            <a:latin typeface="Bookman Old Style" pitchFamily="18" charset="0"/>
          </a:endParaRPr>
        </a:p>
      </dsp:txBody>
      <dsp:txXfrm>
        <a:off x="1813940" y="3890893"/>
        <a:ext cx="5064109" cy="854098"/>
      </dsp:txXfrm>
    </dsp:sp>
    <dsp:sp modelId="{45646650-41FE-4E02-9E07-1BBBB875C220}">
      <dsp:nvSpPr>
        <dsp:cNvPr id="0" name=""/>
        <dsp:cNvSpPr/>
      </dsp:nvSpPr>
      <dsp:spPr>
        <a:xfrm>
          <a:off x="5517594" y="623966"/>
          <a:ext cx="555164" cy="55516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517594" y="623966"/>
        <a:ext cx="555164" cy="555164"/>
      </dsp:txXfrm>
    </dsp:sp>
    <dsp:sp modelId="{605A02F8-A614-4BE7-B9B5-E001724F293B}">
      <dsp:nvSpPr>
        <dsp:cNvPr id="0" name=""/>
        <dsp:cNvSpPr/>
      </dsp:nvSpPr>
      <dsp:spPr>
        <a:xfrm>
          <a:off x="5971080" y="1596689"/>
          <a:ext cx="555164" cy="55516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971080" y="1596689"/>
        <a:ext cx="555164" cy="555164"/>
      </dsp:txXfrm>
    </dsp:sp>
    <dsp:sp modelId="{1D7EBBA7-7A5D-4111-931D-6662D0E5B137}">
      <dsp:nvSpPr>
        <dsp:cNvPr id="0" name=""/>
        <dsp:cNvSpPr/>
      </dsp:nvSpPr>
      <dsp:spPr>
        <a:xfrm>
          <a:off x="6424565" y="2555178"/>
          <a:ext cx="555164" cy="55516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4927836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6424565" y="2555178"/>
        <a:ext cx="555164" cy="555164"/>
      </dsp:txXfrm>
    </dsp:sp>
    <dsp:sp modelId="{5766427C-3FC1-4A76-A3C7-1887140C509D}">
      <dsp:nvSpPr>
        <dsp:cNvPr id="0" name=""/>
        <dsp:cNvSpPr/>
      </dsp:nvSpPr>
      <dsp:spPr>
        <a:xfrm>
          <a:off x="6878050" y="3537391"/>
          <a:ext cx="555164" cy="55516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391754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6878050" y="3537391"/>
        <a:ext cx="555164" cy="55516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9225EF-02F6-42C2-A116-7DD771A9778E}">
      <dsp:nvSpPr>
        <dsp:cNvPr id="0" name=""/>
        <dsp:cNvSpPr/>
      </dsp:nvSpPr>
      <dsp:spPr>
        <a:xfrm>
          <a:off x="0" y="78377"/>
          <a:ext cx="8673737" cy="1739972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Создание 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психических и физических качеств в соответствии с возрастными и индивидуальными особенностями, подготовка к жизни в современном обществе, формирование предпосылок к учебной деятельности, обеспечение безопасности жизнедеятельности дошкольника.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0" y="78377"/>
        <a:ext cx="8673737" cy="1739972"/>
      </dsp:txXfrm>
    </dsp:sp>
    <dsp:sp modelId="{257B3268-B819-40E5-99B2-B1E697557921}">
      <dsp:nvSpPr>
        <dsp:cNvPr id="0" name=""/>
        <dsp:cNvSpPr/>
      </dsp:nvSpPr>
      <dsp:spPr>
        <a:xfrm>
          <a:off x="1058" y="1647491"/>
          <a:ext cx="1238802" cy="39956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Bookman Old Style" pitchFamily="18" charset="0"/>
            </a:rPr>
            <a:t>Забота о здоровье эмоциональном благополучии и своевременном всестороннем развитии каждого ребенка;</a:t>
          </a:r>
          <a:endParaRPr lang="ru-RU" sz="12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1058" y="1647491"/>
        <a:ext cx="1238802" cy="3995659"/>
      </dsp:txXfrm>
    </dsp:sp>
    <dsp:sp modelId="{FCB64C39-4D5F-45F0-B231-C995C0B30943}">
      <dsp:nvSpPr>
        <dsp:cNvPr id="0" name=""/>
        <dsp:cNvSpPr/>
      </dsp:nvSpPr>
      <dsp:spPr>
        <a:xfrm>
          <a:off x="1239861" y="1647491"/>
          <a:ext cx="1238802" cy="3995659"/>
        </a:xfrm>
        <a:prstGeom prst="rect">
          <a:avLst/>
        </a:prstGeom>
        <a:solidFill>
          <a:schemeClr val="accent4">
            <a:hueOff val="1732616"/>
            <a:satOff val="-7995"/>
            <a:lumOff val="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Bookman Old Style" pitchFamily="18" charset="0"/>
            </a:rPr>
            <a:t>Создание в группах атмосферы гуманного и доброжелательного отношения ко всем воспитанникам, что позволит растить их общительными добрыми любознательными инициативными стремящимися к самостоятельности и творчеству; </a:t>
          </a:r>
          <a:endParaRPr lang="ru-RU" sz="12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1239861" y="1647491"/>
        <a:ext cx="1238802" cy="3995659"/>
      </dsp:txXfrm>
    </dsp:sp>
    <dsp:sp modelId="{741150FC-A3C1-4C5F-BCE5-C45E49B7C4BF}">
      <dsp:nvSpPr>
        <dsp:cNvPr id="0" name=""/>
        <dsp:cNvSpPr/>
      </dsp:nvSpPr>
      <dsp:spPr>
        <a:xfrm>
          <a:off x="2478664" y="1660554"/>
          <a:ext cx="1238802" cy="3969533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Bookman Old Style" pitchFamily="18" charset="0"/>
            </a:rPr>
            <a:t>Максимальное использование разнообразных видов детской деятельности их интеграция в целях повышения эффективности образовательного процесса;</a:t>
          </a:r>
          <a:endParaRPr lang="ru-RU" sz="12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2478664" y="1660554"/>
        <a:ext cx="1238802" cy="3969533"/>
      </dsp:txXfrm>
    </dsp:sp>
    <dsp:sp modelId="{6D43106C-2B5A-48EC-AE12-CEFA81050112}">
      <dsp:nvSpPr>
        <dsp:cNvPr id="0" name=""/>
        <dsp:cNvSpPr/>
      </dsp:nvSpPr>
      <dsp:spPr>
        <a:xfrm>
          <a:off x="3717467" y="1647491"/>
          <a:ext cx="1238802" cy="3995659"/>
        </a:xfrm>
        <a:prstGeom prst="rect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Bookman Old Style" pitchFamily="18" charset="0"/>
            </a:rPr>
            <a:t>Творческая организация воспитательно-образовательного процесса; </a:t>
          </a:r>
          <a:endParaRPr lang="ru-RU" sz="12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3717467" y="1647491"/>
        <a:ext cx="1238802" cy="3995659"/>
      </dsp:txXfrm>
    </dsp:sp>
    <dsp:sp modelId="{264AFBA3-14A5-4AD8-88CE-2F5F55E0033F}">
      <dsp:nvSpPr>
        <dsp:cNvPr id="0" name=""/>
        <dsp:cNvSpPr/>
      </dsp:nvSpPr>
      <dsp:spPr>
        <a:xfrm>
          <a:off x="4956269" y="1660554"/>
          <a:ext cx="1238802" cy="3969533"/>
        </a:xfrm>
        <a:prstGeom prst="rect">
          <a:avLst/>
        </a:prstGeom>
        <a:solidFill>
          <a:schemeClr val="accent4">
            <a:hueOff val="6930462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Bookman Old Style" pitchFamily="18" charset="0"/>
            </a:rPr>
            <a:t>Единство подходов  к воспитанию детей  в условиях дошкольного образовательного учреждения и семьи;</a:t>
          </a:r>
          <a:endParaRPr lang="ru-RU" sz="12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4956269" y="1660554"/>
        <a:ext cx="1238802" cy="3969533"/>
      </dsp:txXfrm>
    </dsp:sp>
    <dsp:sp modelId="{75C0A44F-31D0-46AC-9C4A-DB1984A10B2A}">
      <dsp:nvSpPr>
        <dsp:cNvPr id="0" name=""/>
        <dsp:cNvSpPr/>
      </dsp:nvSpPr>
      <dsp:spPr>
        <a:xfrm>
          <a:off x="6195072" y="1660554"/>
          <a:ext cx="1238802" cy="3969533"/>
        </a:xfrm>
        <a:prstGeom prst="rect">
          <a:avLst/>
        </a:prstGeom>
        <a:solidFill>
          <a:schemeClr val="accent4">
            <a:hueOff val="8663078"/>
            <a:satOff val="-39973"/>
            <a:lumOff val="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Bookman Old Style" pitchFamily="18" charset="0"/>
            </a:rPr>
            <a:t>Вариативность использования образовательного материала позволяющая развивать творчество в соответствии с интересами и наклонностями каждого ребенка; </a:t>
          </a:r>
          <a:endParaRPr lang="ru-RU" sz="12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6195072" y="1660554"/>
        <a:ext cx="1238802" cy="3969533"/>
      </dsp:txXfrm>
    </dsp:sp>
    <dsp:sp modelId="{774AAA3A-5548-49E7-B997-437D20105191}">
      <dsp:nvSpPr>
        <dsp:cNvPr id="0" name=""/>
        <dsp:cNvSpPr/>
      </dsp:nvSpPr>
      <dsp:spPr>
        <a:xfrm>
          <a:off x="7433875" y="1673617"/>
          <a:ext cx="1238802" cy="3943408"/>
        </a:xfrm>
        <a:prstGeom prst="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Bookman Old Style" pitchFamily="18" charset="0"/>
            </a:rPr>
            <a:t>Соблюдение преемственности в работе детского сада и начальной школы исключающей умственные и физические перегрузки в содержании образования ребенком дошкольного возраста.</a:t>
          </a:r>
          <a:endParaRPr lang="ru-RU" sz="12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7433875" y="1673617"/>
        <a:ext cx="1238802" cy="3943408"/>
      </dsp:txXfrm>
    </dsp:sp>
    <dsp:sp modelId="{C9EAC3C8-1D99-48D7-8C9A-AA56AA4CD494}">
      <dsp:nvSpPr>
        <dsp:cNvPr id="0" name=""/>
        <dsp:cNvSpPr/>
      </dsp:nvSpPr>
      <dsp:spPr>
        <a:xfrm flipV="1">
          <a:off x="0" y="5629046"/>
          <a:ext cx="8673737" cy="92485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648E62-704B-4E6E-837E-CFDA3EF73CD8}">
      <dsp:nvSpPr>
        <dsp:cNvPr id="0" name=""/>
        <dsp:cNvSpPr/>
      </dsp:nvSpPr>
      <dsp:spPr>
        <a:xfrm>
          <a:off x="0" y="177164"/>
          <a:ext cx="2722789" cy="16336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Принцип </a:t>
          </a:r>
          <a:r>
            <a:rPr lang="ru-RU" sz="1600" b="1" kern="1200" dirty="0" err="1" smtClean="0">
              <a:solidFill>
                <a:srgbClr val="002060"/>
              </a:solidFill>
              <a:latin typeface="Bookman Old Style" pitchFamily="18" charset="0"/>
            </a:rPr>
            <a:t>гуманизации</a:t>
          </a: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 и развивающего образования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0" y="177164"/>
        <a:ext cx="2722789" cy="1633673"/>
      </dsp:txXfrm>
    </dsp:sp>
    <dsp:sp modelId="{F0CB0989-EE28-4C1D-8F56-CD52D2DDF0F0}">
      <dsp:nvSpPr>
        <dsp:cNvPr id="0" name=""/>
        <dsp:cNvSpPr/>
      </dsp:nvSpPr>
      <dsp:spPr>
        <a:xfrm>
          <a:off x="2995067" y="177164"/>
          <a:ext cx="2722789" cy="16336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Принцип интеграции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2995067" y="177164"/>
        <a:ext cx="2722789" cy="1633673"/>
      </dsp:txXfrm>
    </dsp:sp>
    <dsp:sp modelId="{C8282B72-63F8-4BC0-A6F0-F1731C46BEF7}">
      <dsp:nvSpPr>
        <dsp:cNvPr id="0" name=""/>
        <dsp:cNvSpPr/>
      </dsp:nvSpPr>
      <dsp:spPr>
        <a:xfrm>
          <a:off x="5990135" y="177164"/>
          <a:ext cx="2722789" cy="16336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Дифференциация и индивидуализация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5990135" y="177164"/>
        <a:ext cx="2722789" cy="1633673"/>
      </dsp:txXfrm>
    </dsp:sp>
    <dsp:sp modelId="{0D05B453-25FD-4A2B-80F7-CE140294F079}">
      <dsp:nvSpPr>
        <dsp:cNvPr id="0" name=""/>
        <dsp:cNvSpPr/>
      </dsp:nvSpPr>
      <dsp:spPr>
        <a:xfrm>
          <a:off x="0" y="2083117"/>
          <a:ext cx="2722789" cy="16336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Принцип </a:t>
          </a:r>
          <a:r>
            <a:rPr lang="ru-RU" sz="1600" b="1" kern="1200" dirty="0" err="1" smtClean="0">
              <a:solidFill>
                <a:srgbClr val="002060"/>
              </a:solidFill>
              <a:latin typeface="Bookman Old Style" pitchFamily="18" charset="0"/>
            </a:rPr>
            <a:t>культурсообразности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0" y="2083117"/>
        <a:ext cx="2722789" cy="1633673"/>
      </dsp:txXfrm>
    </dsp:sp>
    <dsp:sp modelId="{3D97E5FE-DA6C-4F5C-8B72-48BF9FAD7E4E}">
      <dsp:nvSpPr>
        <dsp:cNvPr id="0" name=""/>
        <dsp:cNvSpPr/>
      </dsp:nvSpPr>
      <dsp:spPr>
        <a:xfrm>
          <a:off x="2995067" y="2083117"/>
          <a:ext cx="2722789" cy="16336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Комплексно-тематический принцип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2995067" y="2083117"/>
        <a:ext cx="2722789" cy="1633673"/>
      </dsp:txXfrm>
    </dsp:sp>
    <dsp:sp modelId="{E7B387C3-D366-43FB-A525-05DA7E417F86}">
      <dsp:nvSpPr>
        <dsp:cNvPr id="0" name=""/>
        <dsp:cNvSpPr/>
      </dsp:nvSpPr>
      <dsp:spPr>
        <a:xfrm>
          <a:off x="5990135" y="2083117"/>
          <a:ext cx="2722789" cy="16336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Содействие и сотрудничество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5990135" y="2083117"/>
        <a:ext cx="2722789" cy="1633673"/>
      </dsp:txXfrm>
    </dsp:sp>
    <dsp:sp modelId="{9A31B8CC-4365-4AAC-B66E-C18504D03854}">
      <dsp:nvSpPr>
        <dsp:cNvPr id="0" name=""/>
        <dsp:cNvSpPr/>
      </dsp:nvSpPr>
      <dsp:spPr>
        <a:xfrm>
          <a:off x="0" y="3989069"/>
          <a:ext cx="2722789" cy="16336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Принцип адаптивности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0" y="3989069"/>
        <a:ext cx="2722789" cy="1633673"/>
      </dsp:txXfrm>
    </dsp:sp>
    <dsp:sp modelId="{5B3F41AF-D82A-4FB4-BB71-FFBEBCB449EB}">
      <dsp:nvSpPr>
        <dsp:cNvPr id="0" name=""/>
        <dsp:cNvSpPr/>
      </dsp:nvSpPr>
      <dsp:spPr>
        <a:xfrm>
          <a:off x="2995067" y="3989069"/>
          <a:ext cx="2722789" cy="16336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Принцип системности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2995067" y="3989069"/>
        <a:ext cx="2722789" cy="1633673"/>
      </dsp:txXfrm>
    </dsp:sp>
    <dsp:sp modelId="{C273F37F-5CDE-4267-A61D-9AA701BEF261}">
      <dsp:nvSpPr>
        <dsp:cNvPr id="0" name=""/>
        <dsp:cNvSpPr/>
      </dsp:nvSpPr>
      <dsp:spPr>
        <a:xfrm>
          <a:off x="5990135" y="3989069"/>
          <a:ext cx="2722789" cy="16336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Поддержка инициативы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5990135" y="3989069"/>
        <a:ext cx="2722789" cy="163367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7247D3-4A6F-4938-9230-3B8E5DD0F883}">
      <dsp:nvSpPr>
        <dsp:cNvPr id="0" name=""/>
        <dsp:cNvSpPr/>
      </dsp:nvSpPr>
      <dsp:spPr>
        <a:xfrm>
          <a:off x="0" y="0"/>
          <a:ext cx="6309360" cy="117487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Bookman Old Style" pitchFamily="18" charset="0"/>
            </a:rPr>
            <a:t>Целенаправленность, систематичность, плановость</a:t>
          </a:r>
          <a:endParaRPr lang="ru-RU" sz="18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0" y="0"/>
        <a:ext cx="5011120" cy="1174877"/>
      </dsp:txXfrm>
    </dsp:sp>
    <dsp:sp modelId="{0AC63FC5-DE36-4CA4-BF1D-7619C99AAB29}">
      <dsp:nvSpPr>
        <dsp:cNvPr id="0" name=""/>
        <dsp:cNvSpPr/>
      </dsp:nvSpPr>
      <dsp:spPr>
        <a:xfrm>
          <a:off x="528408" y="1388491"/>
          <a:ext cx="6309360" cy="1174877"/>
        </a:xfrm>
        <a:prstGeom prst="roundRect">
          <a:avLst>
            <a:gd name="adj" fmla="val 1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Bookman Old Style" pitchFamily="18" charset="0"/>
            </a:rPr>
            <a:t>Дифференцированный подход к работе с родителями с учетом </a:t>
          </a:r>
          <a:r>
            <a:rPr lang="ru-RU" sz="1800" kern="1200" dirty="0" err="1" smtClean="0">
              <a:solidFill>
                <a:srgbClr val="002060"/>
              </a:solidFill>
              <a:latin typeface="Bookman Old Style" pitchFamily="18" charset="0"/>
            </a:rPr>
            <a:t>многоаспектной</a:t>
          </a:r>
          <a:r>
            <a:rPr lang="ru-RU" sz="1800" kern="1200" dirty="0" smtClean="0">
              <a:solidFill>
                <a:srgbClr val="002060"/>
              </a:solidFill>
              <a:latin typeface="Bookman Old Style" pitchFamily="18" charset="0"/>
            </a:rPr>
            <a:t> специфики каждой семьи</a:t>
          </a:r>
          <a:endParaRPr lang="ru-RU" sz="18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528408" y="1388491"/>
        <a:ext cx="5017281" cy="1174877"/>
      </dsp:txXfrm>
    </dsp:sp>
    <dsp:sp modelId="{6DD49C8F-B289-425D-AA28-530C6178DB95}">
      <dsp:nvSpPr>
        <dsp:cNvPr id="0" name=""/>
        <dsp:cNvSpPr/>
      </dsp:nvSpPr>
      <dsp:spPr>
        <a:xfrm>
          <a:off x="1048931" y="2776982"/>
          <a:ext cx="6309360" cy="1174877"/>
        </a:xfrm>
        <a:prstGeom prst="roundRect">
          <a:avLst>
            <a:gd name="adj" fmla="val 10000"/>
          </a:avLst>
        </a:prstGeom>
        <a:solidFill>
          <a:schemeClr val="accent4">
            <a:hueOff val="6930462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Bookman Old Style" pitchFamily="18" charset="0"/>
            </a:rPr>
            <a:t>Возрастной характер работы с родителями</a:t>
          </a:r>
          <a:endParaRPr lang="ru-RU" sz="18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1048931" y="2776982"/>
        <a:ext cx="5025167" cy="1174877"/>
      </dsp:txXfrm>
    </dsp:sp>
    <dsp:sp modelId="{A4C71890-8A70-4615-8887-D7D199E22186}">
      <dsp:nvSpPr>
        <dsp:cNvPr id="0" name=""/>
        <dsp:cNvSpPr/>
      </dsp:nvSpPr>
      <dsp:spPr>
        <a:xfrm>
          <a:off x="1577340" y="4165473"/>
          <a:ext cx="6309360" cy="1174877"/>
        </a:xfrm>
        <a:prstGeom prst="roundRect">
          <a:avLst>
            <a:gd name="adj" fmla="val 100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Bookman Old Style" pitchFamily="18" charset="0"/>
            </a:rPr>
            <a:t>Доброжелательность, открытость</a:t>
          </a:r>
          <a:endParaRPr lang="ru-RU" sz="18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1577340" y="4165473"/>
        <a:ext cx="5017281" cy="1174877"/>
      </dsp:txXfrm>
    </dsp:sp>
    <dsp:sp modelId="{FB7CA4E1-3E54-41D0-8A52-8F1D910ED933}">
      <dsp:nvSpPr>
        <dsp:cNvPr id="0" name=""/>
        <dsp:cNvSpPr/>
      </dsp:nvSpPr>
      <dsp:spPr>
        <a:xfrm>
          <a:off x="5545689" y="899848"/>
          <a:ext cx="763670" cy="76367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5545689" y="899848"/>
        <a:ext cx="763670" cy="763670"/>
      </dsp:txXfrm>
    </dsp:sp>
    <dsp:sp modelId="{C948FECD-8015-487F-8BCC-956B978BDDD4}">
      <dsp:nvSpPr>
        <dsp:cNvPr id="0" name=""/>
        <dsp:cNvSpPr/>
      </dsp:nvSpPr>
      <dsp:spPr>
        <a:xfrm>
          <a:off x="6074098" y="2288339"/>
          <a:ext cx="763670" cy="76367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6074098" y="2288339"/>
        <a:ext cx="763670" cy="763670"/>
      </dsp:txXfrm>
    </dsp:sp>
    <dsp:sp modelId="{2FF3D352-888B-465A-86D5-87816ADD910F}">
      <dsp:nvSpPr>
        <dsp:cNvPr id="0" name=""/>
        <dsp:cNvSpPr/>
      </dsp:nvSpPr>
      <dsp:spPr>
        <a:xfrm>
          <a:off x="6594621" y="3676830"/>
          <a:ext cx="763670" cy="76367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6594621" y="3676830"/>
        <a:ext cx="763670" cy="76367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E6F20D-4B34-48B7-8171-482A237EFED6}">
      <dsp:nvSpPr>
        <dsp:cNvPr id="0" name=""/>
        <dsp:cNvSpPr/>
      </dsp:nvSpPr>
      <dsp:spPr>
        <a:xfrm rot="5400000">
          <a:off x="5276597" y="-2086305"/>
          <a:ext cx="1279358" cy="556826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общие, групповые собрания;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консультации и индивидуальные беседы;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выставки детских работ, поделок, изготовленные вместе с родителями;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участие родителей в подготовке и проведении праздников, развлечений, досугов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совместные экскурсии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Открытые НОД</a:t>
          </a:r>
          <a:endParaRPr lang="ru-RU" sz="1400" kern="1200" dirty="0">
            <a:latin typeface="Bookman Old Style" pitchFamily="18" charset="0"/>
          </a:endParaRPr>
        </a:p>
      </dsp:txBody>
      <dsp:txXfrm rot="5400000">
        <a:off x="5276597" y="-2086305"/>
        <a:ext cx="1279358" cy="5568260"/>
      </dsp:txXfrm>
    </dsp:sp>
    <dsp:sp modelId="{1F9C6C2E-7425-42DD-88BC-572697EC5F04}">
      <dsp:nvSpPr>
        <dsp:cNvPr id="0" name=""/>
        <dsp:cNvSpPr/>
      </dsp:nvSpPr>
      <dsp:spPr>
        <a:xfrm>
          <a:off x="0" y="2889"/>
          <a:ext cx="3132146" cy="138986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man Old Style" pitchFamily="18" charset="0"/>
            </a:rPr>
            <a:t>Познавательное </a:t>
          </a:r>
          <a:endParaRPr lang="ru-RU" sz="2000" b="1" kern="1200" dirty="0">
            <a:latin typeface="Bookman Old Style" pitchFamily="18" charset="0"/>
          </a:endParaRPr>
        </a:p>
      </dsp:txBody>
      <dsp:txXfrm>
        <a:off x="0" y="2889"/>
        <a:ext cx="3132146" cy="1389869"/>
      </dsp:txXfrm>
    </dsp:sp>
    <dsp:sp modelId="{45A15FD2-114C-4008-BFB8-E232212FE861}">
      <dsp:nvSpPr>
        <dsp:cNvPr id="0" name=""/>
        <dsp:cNvSpPr/>
      </dsp:nvSpPr>
      <dsp:spPr>
        <a:xfrm rot="5400000">
          <a:off x="5360328" y="-626942"/>
          <a:ext cx="1111895" cy="5568260"/>
        </a:xfrm>
        <a:prstGeom prst="round2SameRect">
          <a:avLst/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анкетирование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тестирование</a:t>
          </a:r>
          <a:endParaRPr lang="ru-RU" sz="1400" kern="1200" dirty="0">
            <a:latin typeface="Bookman Old Style" pitchFamily="18" charset="0"/>
          </a:endParaRPr>
        </a:p>
      </dsp:txBody>
      <dsp:txXfrm rot="5400000">
        <a:off x="5360328" y="-626942"/>
        <a:ext cx="1111895" cy="5568260"/>
      </dsp:txXfrm>
    </dsp:sp>
    <dsp:sp modelId="{F4FC2206-9791-4A65-9028-D0251343A082}">
      <dsp:nvSpPr>
        <dsp:cNvPr id="0" name=""/>
        <dsp:cNvSpPr/>
      </dsp:nvSpPr>
      <dsp:spPr>
        <a:xfrm>
          <a:off x="0" y="1462252"/>
          <a:ext cx="3132146" cy="1389869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man Old Style" pitchFamily="18" charset="0"/>
            </a:rPr>
            <a:t>Информационно-аналитическое</a:t>
          </a:r>
          <a:endParaRPr lang="ru-RU" sz="2000" b="1" kern="1200" dirty="0">
            <a:latin typeface="Bookman Old Style" pitchFamily="18" charset="0"/>
          </a:endParaRPr>
        </a:p>
      </dsp:txBody>
      <dsp:txXfrm>
        <a:off x="0" y="1462252"/>
        <a:ext cx="3132146" cy="1389869"/>
      </dsp:txXfrm>
    </dsp:sp>
    <dsp:sp modelId="{6A71EC5C-2F97-489E-A803-FA52408EDE16}">
      <dsp:nvSpPr>
        <dsp:cNvPr id="0" name=""/>
        <dsp:cNvSpPr/>
      </dsp:nvSpPr>
      <dsp:spPr>
        <a:xfrm rot="5400000">
          <a:off x="5360328" y="832420"/>
          <a:ext cx="1111895" cy="5568260"/>
        </a:xfrm>
        <a:prstGeom prst="round2SameRect">
          <a:avLst/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родительский уголок, включающий различную информацию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atin typeface="Bookman Old Style" pitchFamily="18" charset="0"/>
          </a:endParaRPr>
        </a:p>
      </dsp:txBody>
      <dsp:txXfrm rot="5400000">
        <a:off x="5360328" y="832420"/>
        <a:ext cx="1111895" cy="5568260"/>
      </dsp:txXfrm>
    </dsp:sp>
    <dsp:sp modelId="{E5425956-1965-4D56-AD0D-1A24804280B1}">
      <dsp:nvSpPr>
        <dsp:cNvPr id="0" name=""/>
        <dsp:cNvSpPr/>
      </dsp:nvSpPr>
      <dsp:spPr>
        <a:xfrm>
          <a:off x="0" y="2921615"/>
          <a:ext cx="3132146" cy="1389869"/>
        </a:xfrm>
        <a:prstGeom prst="roundRect">
          <a:avLst/>
        </a:prstGeom>
        <a:solidFill>
          <a:schemeClr val="accent4">
            <a:hueOff val="6930462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man Old Style" pitchFamily="18" charset="0"/>
            </a:rPr>
            <a:t>Наглядно-информационное</a:t>
          </a:r>
          <a:endParaRPr lang="ru-RU" sz="2000" b="1" kern="1200" dirty="0">
            <a:latin typeface="Bookman Old Style" pitchFamily="18" charset="0"/>
          </a:endParaRPr>
        </a:p>
      </dsp:txBody>
      <dsp:txXfrm>
        <a:off x="0" y="2921615"/>
        <a:ext cx="3132146" cy="1389869"/>
      </dsp:txXfrm>
    </dsp:sp>
    <dsp:sp modelId="{FCD8E841-1969-4421-91C9-C9CC1C29DF2C}">
      <dsp:nvSpPr>
        <dsp:cNvPr id="0" name=""/>
        <dsp:cNvSpPr/>
      </dsp:nvSpPr>
      <dsp:spPr>
        <a:xfrm rot="5400000">
          <a:off x="5360328" y="2291783"/>
          <a:ext cx="1111895" cy="5568260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праздники, которые можно закончить чаепитием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Развлечения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Акции</a:t>
          </a:r>
          <a:endParaRPr lang="ru-RU" sz="1400" kern="1200" dirty="0">
            <a:latin typeface="Bookman Old Styl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Bookman Old Style" pitchFamily="18" charset="0"/>
            </a:rPr>
            <a:t>Выставки семейного творчества</a:t>
          </a:r>
          <a:endParaRPr lang="ru-RU" sz="1400" kern="1200" dirty="0">
            <a:latin typeface="Bookman Old Style" pitchFamily="18" charset="0"/>
          </a:endParaRPr>
        </a:p>
      </dsp:txBody>
      <dsp:txXfrm rot="5400000">
        <a:off x="5360328" y="2291783"/>
        <a:ext cx="1111895" cy="5568260"/>
      </dsp:txXfrm>
    </dsp:sp>
    <dsp:sp modelId="{C01C3772-2B92-4C13-B0AE-17936D55897A}">
      <dsp:nvSpPr>
        <dsp:cNvPr id="0" name=""/>
        <dsp:cNvSpPr/>
      </dsp:nvSpPr>
      <dsp:spPr>
        <a:xfrm>
          <a:off x="0" y="4380978"/>
          <a:ext cx="3132146" cy="1389869"/>
        </a:xfrm>
        <a:prstGeom prst="round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man Old Style" pitchFamily="18" charset="0"/>
            </a:rPr>
            <a:t>Совместная деятельность</a:t>
          </a:r>
          <a:endParaRPr lang="ru-RU" sz="2000" b="1" kern="1200" dirty="0">
            <a:latin typeface="Bookman Old Style" pitchFamily="18" charset="0"/>
          </a:endParaRPr>
        </a:p>
      </dsp:txBody>
      <dsp:txXfrm>
        <a:off x="0" y="4380978"/>
        <a:ext cx="3132146" cy="1389869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BD8A28-CDCA-4C46-856C-51ACB1D9393A}">
      <dsp:nvSpPr>
        <dsp:cNvPr id="0" name=""/>
        <dsp:cNvSpPr/>
      </dsp:nvSpPr>
      <dsp:spPr>
        <a:xfrm>
          <a:off x="3134655" y="1823"/>
          <a:ext cx="1617389" cy="105130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Bookman Old Style" pitchFamily="18" charset="0"/>
            </a:rPr>
            <a:t>МБДОУ «Детский сад «Родничок»</a:t>
          </a:r>
          <a:endParaRPr lang="ru-RU" sz="1600" b="1" kern="1200" dirty="0">
            <a:solidFill>
              <a:srgbClr val="C00000"/>
            </a:solidFill>
            <a:latin typeface="Bookman Old Style" pitchFamily="18" charset="0"/>
          </a:endParaRPr>
        </a:p>
      </dsp:txBody>
      <dsp:txXfrm>
        <a:off x="3134655" y="1823"/>
        <a:ext cx="1617389" cy="1051303"/>
      </dsp:txXfrm>
    </dsp:sp>
    <dsp:sp modelId="{8A6917BF-A231-42D2-B006-348358C50C19}">
      <dsp:nvSpPr>
        <dsp:cNvPr id="0" name=""/>
        <dsp:cNvSpPr/>
      </dsp:nvSpPr>
      <dsp:spPr>
        <a:xfrm>
          <a:off x="1843623" y="527475"/>
          <a:ext cx="4199452" cy="4199452"/>
        </a:xfrm>
        <a:custGeom>
          <a:avLst/>
          <a:gdLst/>
          <a:ahLst/>
          <a:cxnLst/>
          <a:rect l="0" t="0" r="0" b="0"/>
          <a:pathLst>
            <a:path>
              <a:moveTo>
                <a:pt x="3124933" y="267296"/>
              </a:moveTo>
              <a:arcTo wR="2099726" hR="2099726" stAng="17953569" swAng="1211327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0A660A-A299-4159-B90C-371791A2DBE5}">
      <dsp:nvSpPr>
        <dsp:cNvPr id="0" name=""/>
        <dsp:cNvSpPr/>
      </dsp:nvSpPr>
      <dsp:spPr>
        <a:xfrm>
          <a:off x="5131613" y="1452698"/>
          <a:ext cx="1617389" cy="1051303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Bookman Old Style" pitchFamily="18" charset="0"/>
            </a:rPr>
            <a:t>Дом детского творчества</a:t>
          </a:r>
          <a:endParaRPr lang="ru-RU" sz="16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5131613" y="1452698"/>
        <a:ext cx="1617389" cy="1051303"/>
      </dsp:txXfrm>
    </dsp:sp>
    <dsp:sp modelId="{EEC2EF76-0E4A-4296-9AB3-52939211DD94}">
      <dsp:nvSpPr>
        <dsp:cNvPr id="0" name=""/>
        <dsp:cNvSpPr/>
      </dsp:nvSpPr>
      <dsp:spPr>
        <a:xfrm>
          <a:off x="1843623" y="527475"/>
          <a:ext cx="4199452" cy="4199452"/>
        </a:xfrm>
        <a:custGeom>
          <a:avLst/>
          <a:gdLst/>
          <a:ahLst/>
          <a:cxnLst/>
          <a:rect l="0" t="0" r="0" b="0"/>
          <a:pathLst>
            <a:path>
              <a:moveTo>
                <a:pt x="4194412" y="2245118"/>
              </a:moveTo>
              <a:arcTo wR="2099726" hR="2099726" stAng="21838232" swAng="1359563"/>
            </a:path>
          </a:pathLst>
        </a:custGeom>
        <a:noFill/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98212-806B-468A-B2FC-614C61766BBE}">
      <dsp:nvSpPr>
        <dsp:cNvPr id="0" name=""/>
        <dsp:cNvSpPr/>
      </dsp:nvSpPr>
      <dsp:spPr>
        <a:xfrm>
          <a:off x="4368843" y="3800263"/>
          <a:ext cx="1617389" cy="1051303"/>
        </a:xfrm>
        <a:prstGeom prst="roundRect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Bookman Old Style" pitchFamily="18" charset="0"/>
            </a:rPr>
            <a:t>Детский экологический центр</a:t>
          </a:r>
          <a:endParaRPr lang="ru-RU" sz="16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4368843" y="3800263"/>
        <a:ext cx="1617389" cy="1051303"/>
      </dsp:txXfrm>
    </dsp:sp>
    <dsp:sp modelId="{779019D7-7165-40B2-92CC-CDE931C00D60}">
      <dsp:nvSpPr>
        <dsp:cNvPr id="0" name=""/>
        <dsp:cNvSpPr/>
      </dsp:nvSpPr>
      <dsp:spPr>
        <a:xfrm>
          <a:off x="1843623" y="527475"/>
          <a:ext cx="4199452" cy="4199452"/>
        </a:xfrm>
        <a:custGeom>
          <a:avLst/>
          <a:gdLst/>
          <a:ahLst/>
          <a:cxnLst/>
          <a:rect l="0" t="0" r="0" b="0"/>
          <a:pathLst>
            <a:path>
              <a:moveTo>
                <a:pt x="2357338" y="4183589"/>
              </a:moveTo>
              <a:arcTo wR="2099726" hR="2099726" stAng="4977162" swAng="845675"/>
            </a:path>
          </a:pathLst>
        </a:custGeom>
        <a:noFill/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2AD28-45FF-46F1-82BD-B7575E0DEE16}">
      <dsp:nvSpPr>
        <dsp:cNvPr id="0" name=""/>
        <dsp:cNvSpPr/>
      </dsp:nvSpPr>
      <dsp:spPr>
        <a:xfrm>
          <a:off x="1900467" y="3800263"/>
          <a:ext cx="1617389" cy="1051303"/>
        </a:xfrm>
        <a:prstGeom prst="roundRect">
          <a:avLst/>
        </a:prstGeom>
        <a:solidFill>
          <a:schemeClr val="accent4">
            <a:hueOff val="7796770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Bookman Old Style" pitchFamily="18" charset="0"/>
            </a:rPr>
            <a:t>СОШ № 2</a:t>
          </a:r>
          <a:endParaRPr lang="ru-RU" sz="16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1900467" y="3800263"/>
        <a:ext cx="1617389" cy="1051303"/>
      </dsp:txXfrm>
    </dsp:sp>
    <dsp:sp modelId="{83F6EEF5-6347-4509-A455-6A05FD44B9FD}">
      <dsp:nvSpPr>
        <dsp:cNvPr id="0" name=""/>
        <dsp:cNvSpPr/>
      </dsp:nvSpPr>
      <dsp:spPr>
        <a:xfrm>
          <a:off x="1843623" y="527475"/>
          <a:ext cx="4199452" cy="4199452"/>
        </a:xfrm>
        <a:custGeom>
          <a:avLst/>
          <a:gdLst/>
          <a:ahLst/>
          <a:cxnLst/>
          <a:rect l="0" t="0" r="0" b="0"/>
          <a:pathLst>
            <a:path>
              <a:moveTo>
                <a:pt x="222738" y="3040877"/>
              </a:moveTo>
              <a:arcTo wR="2099726" hR="2099726" stAng="9202205" swAng="1359563"/>
            </a:path>
          </a:pathLst>
        </a:custGeom>
        <a:noFill/>
        <a:ln w="6350" cap="flat" cmpd="sng" algn="ctr">
          <a:solidFill>
            <a:schemeClr val="accent4">
              <a:hueOff val="7796770"/>
              <a:satOff val="-35976"/>
              <a:lumOff val="132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648E8-D3CE-4EA4-B791-3E5D493FCEFA}">
      <dsp:nvSpPr>
        <dsp:cNvPr id="0" name=""/>
        <dsp:cNvSpPr/>
      </dsp:nvSpPr>
      <dsp:spPr>
        <a:xfrm>
          <a:off x="1137697" y="1452698"/>
          <a:ext cx="1617389" cy="1051303"/>
        </a:xfrm>
        <a:prstGeom prst="round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Д</a:t>
          </a:r>
          <a:r>
            <a:rPr lang="ru-RU" sz="1600" kern="1200" dirty="0" smtClean="0">
              <a:solidFill>
                <a:srgbClr val="002060"/>
              </a:solidFill>
              <a:latin typeface="Bookman Old Style" pitchFamily="18" charset="0"/>
            </a:rPr>
            <a:t>етская районная библиотека</a:t>
          </a:r>
          <a:endParaRPr lang="ru-RU" sz="1600" kern="1200" dirty="0">
            <a:solidFill>
              <a:srgbClr val="002060"/>
            </a:solidFill>
            <a:latin typeface="Bookman Old Style" pitchFamily="18" charset="0"/>
          </a:endParaRPr>
        </a:p>
      </dsp:txBody>
      <dsp:txXfrm>
        <a:off x="1137697" y="1452698"/>
        <a:ext cx="1617389" cy="1051303"/>
      </dsp:txXfrm>
    </dsp:sp>
    <dsp:sp modelId="{3C93129F-A56A-46E7-B84E-6E94C32BBF72}">
      <dsp:nvSpPr>
        <dsp:cNvPr id="0" name=""/>
        <dsp:cNvSpPr/>
      </dsp:nvSpPr>
      <dsp:spPr>
        <a:xfrm>
          <a:off x="1843623" y="527475"/>
          <a:ext cx="4199452" cy="4199452"/>
        </a:xfrm>
        <a:custGeom>
          <a:avLst/>
          <a:gdLst/>
          <a:ahLst/>
          <a:cxnLst/>
          <a:rect l="0" t="0" r="0" b="0"/>
          <a:pathLst>
            <a:path>
              <a:moveTo>
                <a:pt x="505108" y="733693"/>
              </a:moveTo>
              <a:arcTo wR="2099726" hR="2099726" stAng="13235104" swAng="1211327"/>
            </a:path>
          </a:pathLst>
        </a:custGeom>
        <a:noFill/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4B0641-9DC0-4FE1-B88C-D16E2B93425C}">
      <dsp:nvSpPr>
        <dsp:cNvPr id="0" name=""/>
        <dsp:cNvSpPr/>
      </dsp:nvSpPr>
      <dsp:spPr>
        <a:xfrm>
          <a:off x="0" y="0"/>
          <a:ext cx="8752114" cy="243361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BB3A3-AA74-429F-8636-701525149348}">
      <dsp:nvSpPr>
        <dsp:cNvPr id="0" name=""/>
        <dsp:cNvSpPr/>
      </dsp:nvSpPr>
      <dsp:spPr>
        <a:xfrm>
          <a:off x="265375" y="324481"/>
          <a:ext cx="1522474" cy="17846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9389A-3866-4095-B50B-75CE7AE4F1BE}">
      <dsp:nvSpPr>
        <dsp:cNvPr id="0" name=""/>
        <dsp:cNvSpPr/>
      </dsp:nvSpPr>
      <dsp:spPr>
        <a:xfrm rot="10800000">
          <a:off x="265375" y="2433610"/>
          <a:ext cx="1522474" cy="29744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содержательно-насыщенной, развивающей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 rot="10800000">
        <a:off x="265375" y="2433610"/>
        <a:ext cx="1522474" cy="2974412"/>
      </dsp:txXfrm>
    </dsp:sp>
    <dsp:sp modelId="{979284E4-8221-4CA7-AD85-9739F8012632}">
      <dsp:nvSpPr>
        <dsp:cNvPr id="0" name=""/>
        <dsp:cNvSpPr/>
      </dsp:nvSpPr>
      <dsp:spPr>
        <a:xfrm>
          <a:off x="1940097" y="324481"/>
          <a:ext cx="1522474" cy="17846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34571-CE00-4049-888F-62958D867EDB}">
      <dsp:nvSpPr>
        <dsp:cNvPr id="0" name=""/>
        <dsp:cNvSpPr/>
      </dsp:nvSpPr>
      <dsp:spPr>
        <a:xfrm rot="10800000">
          <a:off x="1940097" y="2433610"/>
          <a:ext cx="1522474" cy="29744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трансформируемой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 rot="10800000">
        <a:off x="1940097" y="2433610"/>
        <a:ext cx="1522474" cy="2974412"/>
      </dsp:txXfrm>
    </dsp:sp>
    <dsp:sp modelId="{2AAA650B-9825-4BD2-A123-AF4168ED6EE0}">
      <dsp:nvSpPr>
        <dsp:cNvPr id="0" name=""/>
        <dsp:cNvSpPr/>
      </dsp:nvSpPr>
      <dsp:spPr>
        <a:xfrm>
          <a:off x="3614819" y="324481"/>
          <a:ext cx="1522474" cy="17846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3FD388-F174-4B1F-8EE3-06763091713F}">
      <dsp:nvSpPr>
        <dsp:cNvPr id="0" name=""/>
        <dsp:cNvSpPr/>
      </dsp:nvSpPr>
      <dsp:spPr>
        <a:xfrm rot="10800000">
          <a:off x="3614819" y="2433610"/>
          <a:ext cx="1522474" cy="29744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полифункциональной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 rot="10800000">
        <a:off x="3614819" y="2433610"/>
        <a:ext cx="1522474" cy="2974412"/>
      </dsp:txXfrm>
    </dsp:sp>
    <dsp:sp modelId="{D9C81152-5D17-4EF5-912E-4FFA1B154A3A}">
      <dsp:nvSpPr>
        <dsp:cNvPr id="0" name=""/>
        <dsp:cNvSpPr/>
      </dsp:nvSpPr>
      <dsp:spPr>
        <a:xfrm>
          <a:off x="5289541" y="324481"/>
          <a:ext cx="1522474" cy="17846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FDE0-3904-4E5A-96A4-F4561814B89E}">
      <dsp:nvSpPr>
        <dsp:cNvPr id="0" name=""/>
        <dsp:cNvSpPr/>
      </dsp:nvSpPr>
      <dsp:spPr>
        <a:xfrm rot="10800000">
          <a:off x="5289541" y="2433610"/>
          <a:ext cx="1522474" cy="29744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7796770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вариативной; доступной; безопасной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 rot="10800000">
        <a:off x="5289541" y="2433610"/>
        <a:ext cx="1522474" cy="2974412"/>
      </dsp:txXfrm>
    </dsp:sp>
    <dsp:sp modelId="{9A842426-FF06-48DF-A0E7-E694485766EE}">
      <dsp:nvSpPr>
        <dsp:cNvPr id="0" name=""/>
        <dsp:cNvSpPr/>
      </dsp:nvSpPr>
      <dsp:spPr>
        <a:xfrm>
          <a:off x="6964263" y="324481"/>
          <a:ext cx="1522474" cy="17846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6F1A83-5981-4EC4-B39C-3EF460B1DCEC}">
      <dsp:nvSpPr>
        <dsp:cNvPr id="0" name=""/>
        <dsp:cNvSpPr/>
      </dsp:nvSpPr>
      <dsp:spPr>
        <a:xfrm rot="10800000">
          <a:off x="6964263" y="2433610"/>
          <a:ext cx="1522474" cy="29744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itchFamily="18" charset="0"/>
            </a:rPr>
            <a:t>здоровьесберегающей; эстетически-привлекательной</a:t>
          </a:r>
          <a:endParaRPr lang="ru-RU" sz="1600" b="1" kern="1200" dirty="0">
            <a:solidFill>
              <a:srgbClr val="002060"/>
            </a:solidFill>
            <a:latin typeface="Bookman Old Style" pitchFamily="18" charset="0"/>
          </a:endParaRPr>
        </a:p>
      </dsp:txBody>
      <dsp:txXfrm rot="10800000">
        <a:off x="6964263" y="2433610"/>
        <a:ext cx="1522474" cy="2974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391886"/>
            <a:ext cx="5786846" cy="129322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Муниципальное бюджетное дошкольное образовательное учреждение муниципального образования Плавский район «Детский сад «Родничок» 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8171" y="2116183"/>
            <a:ext cx="6021978" cy="309589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Краткая презентация основной образовательной программы 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МБДОУ «Детский сад «Родничок»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2228" y="365126"/>
            <a:ext cx="7013121" cy="96728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Взаимодействие ДОУ с семьей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40970" y="1632857"/>
            <a:ext cx="7274379" cy="4544106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latin typeface="Bookman Old Style" pitchFamily="18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Основной 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целью взаимодействия педагогического кол­лектива с семьями воспитанников в соответствии с Программой является со­здание содружества «родители-дети-педагоги», в котором все участники об­разовательных отношений влияют друг на друга, побуждая к саморазвитию, самореализации и самовоспитанию.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0422" y="365127"/>
            <a:ext cx="6764927" cy="64071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latin typeface="Bookman Old Style" pitchFamily="18" charset="0"/>
              </a:rPr>
              <a:t>Принципы работы с родителями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28650" y="836613"/>
          <a:ext cx="7886700" cy="534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8982" y="365126"/>
            <a:ext cx="6856367" cy="692965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latin typeface="Bookman Old Style" pitchFamily="18" charset="0"/>
              </a:rPr>
              <a:t>Направления и формы взаимодействия с семьей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95943" y="796925"/>
          <a:ext cx="8700407" cy="5773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2228" y="365127"/>
            <a:ext cx="7013121" cy="91503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Взаимодействие с социальными партнерами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28650" y="1254125"/>
          <a:ext cx="7886700" cy="4922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97726" y="378822"/>
            <a:ext cx="7498080" cy="608729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600" b="1" dirty="0" smtClean="0">
                <a:latin typeface="Bookman Old Style" pitchFamily="18" charset="0"/>
              </a:rPr>
              <a:t>    </a:t>
            </a: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В </a:t>
            </a: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соответствии с ФГОС, материально-техническое обеспечение программы включает в себя учебно-методический комплект, оборудование, оснащение (предметы). При этом, Организация самостоятельно определяет средства обучения, в том числе технические, соответствующие материалы (в том числе расходные), игровое, спортивное, оздоровительное оборудование, инвентарь, необходимые для реализации Программы. 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b="1" dirty="0" smtClean="0">
                <a:latin typeface="Bookman Old Style" pitchFamily="18" charset="0"/>
              </a:rPr>
              <a:t>          </a:t>
            </a:r>
            <a:r>
              <a:rPr lang="ru-RU" sz="1600" b="1" dirty="0" smtClean="0">
                <a:solidFill>
                  <a:srgbClr val="C00000"/>
                </a:solidFill>
                <a:latin typeface="Bookman Old Style" pitchFamily="18" charset="0"/>
              </a:rPr>
              <a:t>Материально-техническое </a:t>
            </a:r>
            <a:r>
              <a:rPr lang="ru-RU" sz="1600" b="1" dirty="0" smtClean="0">
                <a:solidFill>
                  <a:srgbClr val="C00000"/>
                </a:solidFill>
                <a:latin typeface="Bookman Old Style" pitchFamily="18" charset="0"/>
              </a:rPr>
              <a:t>обеспечение программы: 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•соответствие </a:t>
            </a:r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санитарно-эпидемиологическим правилам и нормативам; 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• соответствие правилам пожарной безопасности; 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• средства обучения и воспитания в соответствии с возрастом и </a:t>
            </a:r>
          </a:p>
          <a:p>
            <a:pPr algn="just">
              <a:lnSpc>
                <a:spcPct val="100000"/>
              </a:lnSpc>
            </a:pPr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индивидуальными </a:t>
            </a:r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особенностями развития детей; 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• учебно-методический комплект, оборудование, оснащение 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•оснащенность </a:t>
            </a:r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помещений развивающей предметно-пространственной </a:t>
            </a:r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средой.</a:t>
            </a:r>
            <a:endParaRPr lang="ru-RU" sz="16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7097" y="365126"/>
            <a:ext cx="7654833" cy="679903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Bookman Old Style" pitchFamily="18" charset="0"/>
              </a:rPr>
              <a:t>Развивающая предметно-пространственная среда дошкольной организации должна быть: </a:t>
            </a:r>
            <a:endParaRPr lang="ru-RU" sz="20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09006" y="1123406"/>
          <a:ext cx="8752114" cy="5408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вариативной; доступной; безопасной; </a:t>
            </a:r>
            <a:r>
              <a:rPr lang="ru-RU" b="1" dirty="0" err="1" smtClean="0"/>
              <a:t>здоровьесберегающей</a:t>
            </a:r>
            <a:r>
              <a:rPr lang="ru-RU" b="1" dirty="0" smtClean="0"/>
              <a:t>; эстетически-привлекательной 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875211"/>
            <a:ext cx="7772400" cy="15806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Полная версия ООП представлена на сайте образовательной организации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43000" y="4088674"/>
            <a:ext cx="6420394" cy="1169126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Bookman Old Style" pitchFamily="18" charset="0"/>
              </a:rPr>
              <a:t>http://plavsk-rodnichok.russia-sad.ru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418010"/>
            <a:ext cx="7955280" cy="6074229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>
                <a:latin typeface="Bookman Old Style" pitchFamily="18" charset="0"/>
              </a:rPr>
              <a:t>  </a:t>
            </a:r>
            <a:r>
              <a:rPr lang="ru-RU" b="1" dirty="0" smtClean="0">
                <a:latin typeface="Bookman Old Style" pitchFamily="18" charset="0"/>
              </a:rPr>
              <a:t>Основная образовательная программа </a:t>
            </a:r>
            <a:r>
              <a:rPr lang="ru-RU" dirty="0" smtClean="0">
                <a:latin typeface="Bookman Old Style" pitchFamily="18" charset="0"/>
              </a:rPr>
              <a:t>МБДОУ «Детский сад «Родничок» разработана в соответствии с федеральным государственным образовательным стандартом дошкольного образования, с учетом примерной основной образовательной программы дошкольного образования «От рождения до школы» под редакцией Н.Е. </a:t>
            </a:r>
            <a:r>
              <a:rPr lang="ru-RU" dirty="0" err="1" smtClean="0">
                <a:latin typeface="Bookman Old Style" pitchFamily="18" charset="0"/>
              </a:rPr>
              <a:t>Вераксы</a:t>
            </a:r>
            <a:r>
              <a:rPr lang="ru-RU" dirty="0" smtClean="0">
                <a:latin typeface="Bookman Old Style" pitchFamily="18" charset="0"/>
              </a:rPr>
              <a:t>, Т.С. Комаровой, М.А. Васильевой (рекомендовано УМО по образованию в области подготовки педагогических кадров в качестве примерной основной образовательной программы дошкольного образования 2 декабря 2014 г.. Программа «От рождения до школы» разработана на основе ФГОС ДО (приказ № 1155 от 17.10.2013 г.).</a:t>
            </a:r>
          </a:p>
          <a:p>
            <a:pPr algn="just">
              <a:buNone/>
            </a:pPr>
            <a:endParaRPr lang="ru-RU" dirty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4904" cy="1325563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Bookman Old Style" pitchFamily="18" charset="0"/>
              </a:rPr>
              <a:t>Образовательная программа дошкольного образования разработана в соответствии со следующими </a:t>
            </a:r>
            <a:r>
              <a:rPr lang="ru-RU" sz="2000" b="1" dirty="0" smtClean="0">
                <a:latin typeface="Bookman Old Style" pitchFamily="18" charset="0"/>
              </a:rPr>
              <a:t>нормативными правовыми документами, </a:t>
            </a:r>
            <a:r>
              <a:rPr lang="ru-RU" sz="2000" dirty="0" smtClean="0">
                <a:latin typeface="Bookman Old Style" pitchFamily="18" charset="0"/>
              </a:rPr>
              <a:t>регламентирующими функционирование системы дошкольного образования в РФ: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1825625"/>
            <a:ext cx="7837714" cy="4351338"/>
          </a:xfrm>
        </p:spPr>
        <p:txBody>
          <a:bodyPr>
            <a:normAutofit fontScale="47500" lnSpcReduction="20000"/>
          </a:bodyPr>
          <a:lstStyle/>
          <a:p>
            <a:pPr lvl="0" algn="just"/>
            <a:r>
              <a:rPr lang="ru-RU" sz="3300" dirty="0" smtClean="0">
                <a:latin typeface="Bookman Old Style" pitchFamily="18" charset="0"/>
              </a:rPr>
              <a:t>Федеральный закон от 29.12.2012 г. № 273-ФЗ «Об образовании в Российской Федерации»;</a:t>
            </a:r>
          </a:p>
          <a:p>
            <a:pPr lvl="0" algn="just"/>
            <a:r>
              <a:rPr lang="ru-RU" sz="3300" dirty="0" smtClean="0">
                <a:latin typeface="Bookman Old Style" pitchFamily="18" charset="0"/>
              </a:rPr>
              <a:t>Приказ </a:t>
            </a:r>
            <a:r>
              <a:rPr lang="ru-RU" sz="3300" dirty="0" err="1" smtClean="0">
                <a:latin typeface="Bookman Old Style" pitchFamily="18" charset="0"/>
              </a:rPr>
              <a:t>Минобрнауки</a:t>
            </a:r>
            <a:r>
              <a:rPr lang="ru-RU" sz="3300" dirty="0" smtClean="0">
                <a:latin typeface="Bookman Old Style" pitchFamily="18" charset="0"/>
              </a:rPr>
              <a:t> России от 17.10.2013 г. № 1155 «Об утвер­ждении федерального государственного образовательного стандарта до­школьного образования»;</a:t>
            </a:r>
          </a:p>
          <a:p>
            <a:pPr lvl="0" algn="just"/>
            <a:r>
              <a:rPr lang="ru-RU" sz="3300" dirty="0" smtClean="0">
                <a:latin typeface="Bookman Old Style" pitchFamily="18" charset="0"/>
              </a:rPr>
              <a:t>Комментарии </a:t>
            </a:r>
            <a:r>
              <a:rPr lang="ru-RU" sz="3300" dirty="0" err="1" smtClean="0">
                <a:latin typeface="Bookman Old Style" pitchFamily="18" charset="0"/>
              </a:rPr>
              <a:t>Минобрнауки</a:t>
            </a:r>
            <a:r>
              <a:rPr lang="ru-RU" sz="3300" dirty="0" smtClean="0">
                <a:latin typeface="Bookman Old Style" pitchFamily="18" charset="0"/>
              </a:rPr>
              <a:t> России к ФГОС дошкольного обра­зования от 28.02.2014 г. № 08-249;</a:t>
            </a:r>
          </a:p>
          <a:p>
            <a:pPr lvl="0" algn="just"/>
            <a:r>
              <a:rPr lang="ru-RU" sz="3300" dirty="0" smtClean="0">
                <a:latin typeface="Bookman Old Style" pitchFamily="18" charset="0"/>
              </a:rPr>
              <a:t>Приказ </a:t>
            </a:r>
            <a:r>
              <a:rPr lang="ru-RU" sz="3300" dirty="0" err="1" smtClean="0">
                <a:latin typeface="Bookman Old Style" pitchFamily="18" charset="0"/>
              </a:rPr>
              <a:t>Минобрнауки</a:t>
            </a:r>
            <a:r>
              <a:rPr lang="ru-RU" sz="3300" dirty="0" smtClean="0">
                <a:latin typeface="Bookman Old Style" pitchFamily="18" charset="0"/>
              </a:rPr>
              <a:t> России от 30.08.2013 г. № 1014 «Об утвер­ждении Порядка организации и осуществления образовательной деятельно­сти по основным общеобразовательным программам - образовательным про­граммам дошкольного образования»;</a:t>
            </a:r>
          </a:p>
          <a:p>
            <a:pPr lvl="0" algn="just"/>
            <a:r>
              <a:rPr lang="ru-RU" sz="3300" dirty="0" smtClean="0">
                <a:latin typeface="Bookman Old Style" pitchFamily="18" charset="0"/>
              </a:rPr>
              <a:t>Приказ </a:t>
            </a:r>
            <a:r>
              <a:rPr lang="ru-RU" sz="3300" dirty="0" err="1" smtClean="0">
                <a:latin typeface="Bookman Old Style" pitchFamily="18" charset="0"/>
              </a:rPr>
              <a:t>Минобрнауки</a:t>
            </a:r>
            <a:r>
              <a:rPr lang="ru-RU" sz="3300" dirty="0" smtClean="0">
                <a:latin typeface="Bookman Old Style" pitchFamily="18" charset="0"/>
              </a:rPr>
              <a:t> России от 28.12.2010 г. № 2106 «Об утвер­ждении и введении в действие федеральных требований к образовательным учреждениям в части охраны здоровья обучающихся, воспитанников»;</a:t>
            </a:r>
          </a:p>
          <a:p>
            <a:pPr lvl="0" algn="just"/>
            <a:r>
              <a:rPr lang="ru-RU" sz="3300" dirty="0" smtClean="0">
                <a:latin typeface="Bookman Old Style" pitchFamily="18" charset="0"/>
              </a:rPr>
              <a:t>Постановление Главного государственного санитарного врача РФ от 15.05.2013 г. № 26 «Санитарно-эпидемиологические требования к устрой­ству, содержанию и организации режима работы дошкольных образователь­ных организаций» (</a:t>
            </a:r>
            <a:r>
              <a:rPr lang="ru-RU" sz="3300" dirty="0" err="1" smtClean="0">
                <a:latin typeface="Bookman Old Style" pitchFamily="18" charset="0"/>
              </a:rPr>
              <a:t>СанПиН</a:t>
            </a:r>
            <a:r>
              <a:rPr lang="ru-RU" sz="3300" dirty="0" smtClean="0">
                <a:latin typeface="Bookman Old Style" pitchFamily="18" charset="0"/>
              </a:rPr>
              <a:t> 2.4.1.3049-13) и др.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5132"/>
            <a:ext cx="7886700" cy="84908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Bookman Old Style" pitchFamily="18" charset="0"/>
              </a:rPr>
              <a:t>Основная образовательная программа состоит из трёх разделов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6754" y="1071154"/>
          <a:ext cx="8778240" cy="5617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210" y="352063"/>
            <a:ext cx="7886700" cy="1325563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Образовательная программа МБДОУ обеспечивает разностороннее развитие личности детей дошкольного возраста ( от 2 до 7 лет) с учетом их возрастных и индивидуальных особенностей в различных видах деятельности и охватывает направления развития и образования детей (далее - образовательные области):</a:t>
            </a:r>
            <a:endParaRPr lang="ru-RU" sz="18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88274" y="1825625"/>
          <a:ext cx="800753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0647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Программа реализуется в различных видах детской деятельности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744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0" y="365126"/>
            <a:ext cx="3553097" cy="53621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Цели и задачи ООП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35131" y="822960"/>
          <a:ext cx="8673737" cy="5799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045" y="365127"/>
            <a:ext cx="6609805" cy="5754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Принципы формирования Программы: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22069" y="849086"/>
          <a:ext cx="8712925" cy="5799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93281" cy="56233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Планируемые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результаты освоения Программы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3850" y="849086"/>
            <a:ext cx="7471956" cy="573459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 smtClean="0">
                <a:latin typeface="Bookman Old Style" pitchFamily="18" charset="0"/>
              </a:rPr>
              <a:t>   </a:t>
            </a:r>
            <a:r>
              <a:rPr lang="ru-RU" sz="1800" dirty="0" smtClean="0">
                <a:solidFill>
                  <a:srgbClr val="002060"/>
                </a:solidFill>
                <a:latin typeface="Bookman Old Style" pitchFamily="18" charset="0"/>
              </a:rPr>
              <a:t>Специфика </a:t>
            </a:r>
            <a:r>
              <a:rPr lang="ru-RU" sz="1800" dirty="0" smtClean="0">
                <a:solidFill>
                  <a:srgbClr val="002060"/>
                </a:solidFill>
                <a:latin typeface="Bookman Old Style" pitchFamily="18" charset="0"/>
              </a:rPr>
              <a:t>дошкольного детства не позволяет требовать </a:t>
            </a:r>
            <a:r>
              <a:rPr lang="ru-RU" sz="1800" dirty="0" smtClean="0">
                <a:solidFill>
                  <a:srgbClr val="002060"/>
                </a:solidFill>
                <a:latin typeface="Bookman Old Style" pitchFamily="18" charset="0"/>
              </a:rPr>
              <a:t>от ребенка </a:t>
            </a:r>
            <a:r>
              <a:rPr lang="ru-RU" sz="1800" dirty="0" smtClean="0">
                <a:solidFill>
                  <a:srgbClr val="002060"/>
                </a:solidFill>
                <a:latin typeface="Bookman Old Style" pitchFamily="18" charset="0"/>
              </a:rPr>
              <a:t>дошкольного возраста достижений конкретных образовательных результатов и обуславливает необходимость определения результатов освоения ООП ДО в виде целевых ориентиров(представленных в ФГОС ДО), которые следует рассматривать как социально-нормативные возрастные характеристики возможных достижений ребенка: 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Bookman Old Style" pitchFamily="18" charset="0"/>
              </a:rPr>
              <a:t>   - Целевые </a:t>
            </a:r>
            <a:r>
              <a:rPr lang="ru-RU" sz="1800" dirty="0" smtClean="0">
                <a:solidFill>
                  <a:srgbClr val="002060"/>
                </a:solidFill>
                <a:latin typeface="Bookman Old Style" pitchFamily="18" charset="0"/>
              </a:rPr>
              <a:t>ориентиры образования в младенческом и раннем </a:t>
            </a:r>
            <a:r>
              <a:rPr lang="ru-RU" sz="1800" dirty="0" smtClean="0">
                <a:solidFill>
                  <a:srgbClr val="002060"/>
                </a:solidFill>
                <a:latin typeface="Bookman Old Style" pitchFamily="18" charset="0"/>
              </a:rPr>
              <a:t>возрасте. 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Bookman Old Style" pitchFamily="18" charset="0"/>
              </a:rPr>
              <a:t>   - Целевые </a:t>
            </a:r>
            <a:r>
              <a:rPr lang="ru-RU" sz="1800" dirty="0" smtClean="0">
                <a:solidFill>
                  <a:srgbClr val="002060"/>
                </a:solidFill>
                <a:latin typeface="Bookman Old Style" pitchFamily="18" charset="0"/>
              </a:rPr>
              <a:t>ориентиры на этапе завершения дошкольного </a:t>
            </a:r>
            <a:r>
              <a:rPr lang="ru-RU" sz="1800" dirty="0" smtClean="0">
                <a:solidFill>
                  <a:srgbClr val="002060"/>
                </a:solidFill>
                <a:latin typeface="Bookman Old Style" pitchFamily="18" charset="0"/>
              </a:rPr>
              <a:t>образования. </a:t>
            </a:r>
            <a:endParaRPr lang="ru-RU" sz="18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/>
            <a:endParaRPr lang="ru-RU" sz="18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Bookman Old Style" pitchFamily="18" charset="0"/>
              </a:rPr>
              <a:t>  </a:t>
            </a:r>
            <a:r>
              <a:rPr lang="ru-RU" sz="1800" u="sng" dirty="0" smtClean="0">
                <a:solidFill>
                  <a:srgbClr val="002060"/>
                </a:solidFill>
                <a:latin typeface="Bookman Old Style" pitchFamily="18" charset="0"/>
              </a:rPr>
              <a:t>Целевые </a:t>
            </a:r>
            <a:r>
              <a:rPr lang="ru-RU" sz="1800" u="sng" dirty="0" smtClean="0">
                <a:solidFill>
                  <a:srgbClr val="002060"/>
                </a:solidFill>
                <a:latin typeface="Bookman Old Style" pitchFamily="18" charset="0"/>
              </a:rPr>
              <a:t>ориентиры не подлежат непосредственной оценке, в том числе в </a:t>
            </a:r>
            <a:r>
              <a:rPr lang="ru-RU" sz="1800" u="sng" dirty="0" smtClean="0">
                <a:solidFill>
                  <a:srgbClr val="002060"/>
                </a:solidFill>
                <a:latin typeface="Bookman Old Style" pitchFamily="18" charset="0"/>
              </a:rPr>
              <a:t>виде </a:t>
            </a:r>
            <a:r>
              <a:rPr lang="ru-RU" sz="1800" u="sng" dirty="0" err="1" smtClean="0">
                <a:solidFill>
                  <a:srgbClr val="002060"/>
                </a:solidFill>
                <a:latin typeface="Bookman Old Style" pitchFamily="18" charset="0"/>
              </a:rPr>
              <a:t>педагогичекой</a:t>
            </a:r>
            <a:r>
              <a:rPr lang="ru-RU" sz="1800" u="sng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1800" u="sng" dirty="0" smtClean="0">
                <a:solidFill>
                  <a:srgbClr val="002060"/>
                </a:solidFill>
                <a:latin typeface="Bookman Old Style" pitchFamily="18" charset="0"/>
              </a:rPr>
              <a:t>диагностики(мониторинга), и не являются основанием для их формального сравнения с реальными достижениями детей</a:t>
            </a:r>
            <a:r>
              <a:rPr lang="ru-RU" sz="1800" b="1" u="sng" dirty="0" smtClean="0">
                <a:solidFill>
                  <a:srgbClr val="002060"/>
                </a:solidFill>
                <a:latin typeface="Bookman Old Style" pitchFamily="18" charset="0"/>
              </a:rPr>
              <a:t>.</a:t>
            </a:r>
            <a:endParaRPr lang="ru-RU" sz="1800" u="sng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</TotalTime>
  <Words>1018</Words>
  <Application>Microsoft Office PowerPoint</Application>
  <PresentationFormat>Экран (4:3)</PresentationFormat>
  <Paragraphs>113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Муниципальное бюджетное дошкольное образовательное учреждение муниципального образования Плавский район «Детский сад «Родничок» </vt:lpstr>
      <vt:lpstr>Слайд 2</vt:lpstr>
      <vt:lpstr>Образовательная программа дошкольного образования разработана в соответствии со следующими нормативными правовыми документами, регламентирующими функционирование системы дошкольного образования в РФ:</vt:lpstr>
      <vt:lpstr>Основная образовательная программа состоит из трёх разделов</vt:lpstr>
      <vt:lpstr>Образовательная программа МБДОУ обеспечивает разностороннее развитие личности детей дошкольного возраста ( от 2 до 7 лет) с учетом их возрастных и индивидуальных особенностей в различных видах деятельности и охватывает направления развития и образования детей (далее - образовательные области):</vt:lpstr>
      <vt:lpstr>Программа реализуется в различных видах детской деятельности</vt:lpstr>
      <vt:lpstr>Цели и задачи ООП</vt:lpstr>
      <vt:lpstr>Принципы формирования Программы:</vt:lpstr>
      <vt:lpstr>Планируемые результаты освоения Программы</vt:lpstr>
      <vt:lpstr>Взаимодействие ДОУ с семьей</vt:lpstr>
      <vt:lpstr>Принципы работы с родителями </vt:lpstr>
      <vt:lpstr>Направления и формы взаимодействия с семьей </vt:lpstr>
      <vt:lpstr>Взаимодействие с социальными партнерами</vt:lpstr>
      <vt:lpstr>Слайд 14</vt:lpstr>
      <vt:lpstr>Развивающая предметно-пространственная среда дошкольной организации должна быть: </vt:lpstr>
      <vt:lpstr>Полная версия ООП представлена на сайте образовательной организации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Инна</cp:lastModifiedBy>
  <cp:revision>37</cp:revision>
  <dcterms:created xsi:type="dcterms:W3CDTF">2018-09-04T12:10:47Z</dcterms:created>
  <dcterms:modified xsi:type="dcterms:W3CDTF">2018-12-17T10:59:25Z</dcterms:modified>
</cp:coreProperties>
</file>