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5" r:id="rId2"/>
    <p:sldId id="266" r:id="rId3"/>
    <p:sldId id="267" r:id="rId4"/>
    <p:sldId id="277" r:id="rId5"/>
    <p:sldId id="268" r:id="rId6"/>
    <p:sldId id="269" r:id="rId7"/>
    <p:sldId id="270" r:id="rId8"/>
    <p:sldId id="271" r:id="rId9"/>
    <p:sldId id="272" r:id="rId10"/>
    <p:sldId id="292" r:id="rId11"/>
    <p:sldId id="273" r:id="rId12"/>
    <p:sldId id="274" r:id="rId13"/>
    <p:sldId id="275" r:id="rId14"/>
    <p:sldId id="276" r:id="rId15"/>
    <p:sldId id="280" r:id="rId16"/>
    <p:sldId id="281" r:id="rId17"/>
    <p:sldId id="282" r:id="rId18"/>
    <p:sldId id="283" r:id="rId19"/>
    <p:sldId id="278" r:id="rId20"/>
    <p:sldId id="279" r:id="rId21"/>
    <p:sldId id="284" r:id="rId22"/>
    <p:sldId id="285" r:id="rId23"/>
    <p:sldId id="286" r:id="rId24"/>
    <p:sldId id="287" r:id="rId25"/>
    <p:sldId id="288" r:id="rId26"/>
    <p:sldId id="289" r:id="rId27"/>
    <p:sldId id="290" r:id="rId28"/>
  </p:sldIdLst>
  <p:sldSz cx="9144000" cy="6858000" type="screen4x3"/>
  <p:notesSz cx="6858000" cy="9144000"/>
  <p:embeddedFontLst>
    <p:embeddedFont>
      <p:font typeface="Bookman Old Style" pitchFamily="18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8A0000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90" d="100"/>
          <a:sy n="90" d="100"/>
        </p:scale>
        <p:origin x="-822" y="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A2F90-C2D6-4240-B835-4DB30A4F9082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49E7A4C-057C-4711-870F-227DEDF87539}">
      <dgm:prSet phldrT="[Текст]" custT="1"/>
      <dgm:spPr/>
      <dgm:t>
        <a:bodyPr/>
        <a:lstStyle/>
        <a:p>
          <a:r>
            <a:rPr lang="ru-RU" sz="1600" b="1" dirty="0" smtClean="0">
              <a:latin typeface="Bookman Old Style" pitchFamily="18" charset="0"/>
            </a:rPr>
            <a:t>Возможность общения и совместной деятельности детей и взрослых</a:t>
          </a:r>
          <a:endParaRPr lang="ru-RU" sz="1600" b="1" dirty="0">
            <a:latin typeface="Bookman Old Style" pitchFamily="18" charset="0"/>
          </a:endParaRPr>
        </a:p>
      </dgm:t>
    </dgm:pt>
    <dgm:pt modelId="{D73682E6-075E-485C-9237-69308273ACC3}" type="parTrans" cxnId="{7ED3E4C8-447C-48DB-9A04-C29C126095EE}">
      <dgm:prSet/>
      <dgm:spPr/>
      <dgm:t>
        <a:bodyPr/>
        <a:lstStyle/>
        <a:p>
          <a:endParaRPr lang="ru-RU"/>
        </a:p>
      </dgm:t>
    </dgm:pt>
    <dgm:pt modelId="{6CED472A-1E96-48AB-BE7C-6867786F047C}" type="sibTrans" cxnId="{7ED3E4C8-447C-48DB-9A04-C29C126095EE}">
      <dgm:prSet/>
      <dgm:spPr/>
      <dgm:t>
        <a:bodyPr/>
        <a:lstStyle/>
        <a:p>
          <a:endParaRPr lang="ru-RU"/>
        </a:p>
      </dgm:t>
    </dgm:pt>
    <dgm:pt modelId="{BA6C9EFB-0DA2-487F-B440-C6AFDDB16546}">
      <dgm:prSet phldrT="[Текст]" custT="1"/>
      <dgm:spPr/>
      <dgm:t>
        <a:bodyPr/>
        <a:lstStyle/>
        <a:p>
          <a:r>
            <a:rPr lang="ru-RU" sz="1600" b="1" dirty="0" smtClean="0">
              <a:latin typeface="Bookman Old Style" pitchFamily="18" charset="0"/>
            </a:rPr>
            <a:t>Возможность  двигательной активности детей</a:t>
          </a:r>
          <a:endParaRPr lang="ru-RU" sz="1600" b="1" dirty="0">
            <a:latin typeface="Bookman Old Style" pitchFamily="18" charset="0"/>
          </a:endParaRPr>
        </a:p>
      </dgm:t>
    </dgm:pt>
    <dgm:pt modelId="{21644677-EC13-496D-9336-62FC246CD6DF}" type="parTrans" cxnId="{9040EDC8-EA8C-4D73-AA2D-9A0C911032F3}">
      <dgm:prSet/>
      <dgm:spPr/>
      <dgm:t>
        <a:bodyPr/>
        <a:lstStyle/>
        <a:p>
          <a:endParaRPr lang="ru-RU"/>
        </a:p>
      </dgm:t>
    </dgm:pt>
    <dgm:pt modelId="{2E95C56A-7123-472F-83ED-F64FF47B6D2A}" type="sibTrans" cxnId="{9040EDC8-EA8C-4D73-AA2D-9A0C911032F3}">
      <dgm:prSet/>
      <dgm:spPr/>
      <dgm:t>
        <a:bodyPr/>
        <a:lstStyle/>
        <a:p>
          <a:endParaRPr lang="ru-RU"/>
        </a:p>
      </dgm:t>
    </dgm:pt>
    <dgm:pt modelId="{DB3DC931-0D92-4B2C-9C7A-2902EDACDC5B}">
      <dgm:prSet phldrT="[Текст]" custT="1"/>
      <dgm:spPr/>
      <dgm:t>
        <a:bodyPr/>
        <a:lstStyle/>
        <a:p>
          <a:r>
            <a:rPr lang="ru-RU" sz="1600" b="1" dirty="0" smtClean="0">
              <a:latin typeface="Bookman Old Style" pitchFamily="18" charset="0"/>
            </a:rPr>
            <a:t>Возможности для уединения</a:t>
          </a:r>
          <a:endParaRPr lang="ru-RU" sz="1600" b="1" dirty="0">
            <a:latin typeface="Bookman Old Style" pitchFamily="18" charset="0"/>
          </a:endParaRPr>
        </a:p>
      </dgm:t>
    </dgm:pt>
    <dgm:pt modelId="{7517D4B2-17D2-479A-AA05-2064B7AA341C}" type="parTrans" cxnId="{04F55608-A2D5-4A0A-BD8D-4CB194B1D686}">
      <dgm:prSet/>
      <dgm:spPr/>
      <dgm:t>
        <a:bodyPr/>
        <a:lstStyle/>
        <a:p>
          <a:endParaRPr lang="ru-RU"/>
        </a:p>
      </dgm:t>
    </dgm:pt>
    <dgm:pt modelId="{D8FDF6F1-0F46-4B36-93BB-B5E6EDE4BB82}" type="sibTrans" cxnId="{04F55608-A2D5-4A0A-BD8D-4CB194B1D686}">
      <dgm:prSet/>
      <dgm:spPr/>
      <dgm:t>
        <a:bodyPr/>
        <a:lstStyle/>
        <a:p>
          <a:endParaRPr lang="ru-RU"/>
        </a:p>
      </dgm:t>
    </dgm:pt>
    <dgm:pt modelId="{6DE92E2C-EC49-4724-9DBC-2518ABE4355C}">
      <dgm:prSet phldrT="[Текст]" custT="1"/>
      <dgm:spPr/>
      <dgm:t>
        <a:bodyPr/>
        <a:lstStyle/>
        <a:p>
          <a:r>
            <a:rPr lang="ru-RU" sz="1600" b="1" dirty="0" smtClean="0">
              <a:latin typeface="Bookman Old Style" pitchFamily="18" charset="0"/>
            </a:rPr>
            <a:t>Возможности для творчества</a:t>
          </a:r>
          <a:endParaRPr lang="ru-RU" sz="1600" b="1" dirty="0">
            <a:latin typeface="Bookman Old Style" pitchFamily="18" charset="0"/>
          </a:endParaRPr>
        </a:p>
      </dgm:t>
    </dgm:pt>
    <dgm:pt modelId="{A7E347DE-53FE-410D-A62F-466009BDB12E}" type="parTrans" cxnId="{33B04984-2C89-4B78-B0A5-5EEFBC2D30C6}">
      <dgm:prSet/>
      <dgm:spPr/>
      <dgm:t>
        <a:bodyPr/>
        <a:lstStyle/>
        <a:p>
          <a:endParaRPr lang="ru-RU"/>
        </a:p>
      </dgm:t>
    </dgm:pt>
    <dgm:pt modelId="{017F8C5D-3051-4ECA-890E-D245E383B119}" type="sibTrans" cxnId="{33B04984-2C89-4B78-B0A5-5EEFBC2D30C6}">
      <dgm:prSet/>
      <dgm:spPr/>
      <dgm:t>
        <a:bodyPr/>
        <a:lstStyle/>
        <a:p>
          <a:endParaRPr lang="ru-RU"/>
        </a:p>
      </dgm:t>
    </dgm:pt>
    <dgm:pt modelId="{BDB8CB05-294A-46BE-93EC-B447E6432E7B}" type="pres">
      <dgm:prSet presAssocID="{41CA2F90-C2D6-4240-B835-4DB30A4F90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E27FB6-605E-46D6-AA2D-AB5F627F1F29}" type="pres">
      <dgm:prSet presAssocID="{949E7A4C-057C-4711-870F-227DEDF87539}" presName="parentLin" presStyleCnt="0"/>
      <dgm:spPr/>
    </dgm:pt>
    <dgm:pt modelId="{9ADEDEFA-B5C4-4ADE-AB0E-6611281C8B65}" type="pres">
      <dgm:prSet presAssocID="{949E7A4C-057C-4711-870F-227DEDF8753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B1BD8D6-FFEB-431F-A147-6E760FD39FC5}" type="pres">
      <dgm:prSet presAssocID="{949E7A4C-057C-4711-870F-227DEDF8753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37C91-3165-4315-AB2A-9F6A1FB3DA27}" type="pres">
      <dgm:prSet presAssocID="{949E7A4C-057C-4711-870F-227DEDF87539}" presName="negativeSpace" presStyleCnt="0"/>
      <dgm:spPr/>
    </dgm:pt>
    <dgm:pt modelId="{A2A22CCE-6E3D-4B58-AEE5-F2127CED3D12}" type="pres">
      <dgm:prSet presAssocID="{949E7A4C-057C-4711-870F-227DEDF87539}" presName="childText" presStyleLbl="conFgAcc1" presStyleIdx="0" presStyleCnt="4">
        <dgm:presLayoutVars>
          <dgm:bulletEnabled val="1"/>
        </dgm:presLayoutVars>
      </dgm:prSet>
      <dgm:spPr/>
    </dgm:pt>
    <dgm:pt modelId="{DBA1831A-C69F-41EB-8200-AD5EC058DDA4}" type="pres">
      <dgm:prSet presAssocID="{6CED472A-1E96-48AB-BE7C-6867786F047C}" presName="spaceBetweenRectangles" presStyleCnt="0"/>
      <dgm:spPr/>
    </dgm:pt>
    <dgm:pt modelId="{86BBE16F-4F73-4748-BF59-83C54FFA968F}" type="pres">
      <dgm:prSet presAssocID="{BA6C9EFB-0DA2-487F-B440-C6AFDDB16546}" presName="parentLin" presStyleCnt="0"/>
      <dgm:spPr/>
    </dgm:pt>
    <dgm:pt modelId="{5E021D40-D635-4992-BBD0-762D6764B188}" type="pres">
      <dgm:prSet presAssocID="{BA6C9EFB-0DA2-487F-B440-C6AFDDB1654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3685580-5CD2-4F97-9293-17D891B40739}" type="pres">
      <dgm:prSet presAssocID="{BA6C9EFB-0DA2-487F-B440-C6AFDDB1654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EB5A9-5354-42E1-AECD-155CF7742482}" type="pres">
      <dgm:prSet presAssocID="{BA6C9EFB-0DA2-487F-B440-C6AFDDB16546}" presName="negativeSpace" presStyleCnt="0"/>
      <dgm:spPr/>
    </dgm:pt>
    <dgm:pt modelId="{02BEB424-C71B-4372-83B3-BC8023D41C09}" type="pres">
      <dgm:prSet presAssocID="{BA6C9EFB-0DA2-487F-B440-C6AFDDB16546}" presName="childText" presStyleLbl="conFgAcc1" presStyleIdx="1" presStyleCnt="4">
        <dgm:presLayoutVars>
          <dgm:bulletEnabled val="1"/>
        </dgm:presLayoutVars>
      </dgm:prSet>
      <dgm:spPr/>
    </dgm:pt>
    <dgm:pt modelId="{CEADB3EB-D92F-496E-9E75-2297C347F87F}" type="pres">
      <dgm:prSet presAssocID="{2E95C56A-7123-472F-83ED-F64FF47B6D2A}" presName="spaceBetweenRectangles" presStyleCnt="0"/>
      <dgm:spPr/>
    </dgm:pt>
    <dgm:pt modelId="{2E485E8F-BCF5-443D-816C-C4D586D8B912}" type="pres">
      <dgm:prSet presAssocID="{DB3DC931-0D92-4B2C-9C7A-2902EDACDC5B}" presName="parentLin" presStyleCnt="0"/>
      <dgm:spPr/>
    </dgm:pt>
    <dgm:pt modelId="{383EA7A0-F79E-413F-A3F1-8552DB632039}" type="pres">
      <dgm:prSet presAssocID="{DB3DC931-0D92-4B2C-9C7A-2902EDACDC5B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82CF2C10-E6E2-4019-8047-52CCF0BDB27A}" type="pres">
      <dgm:prSet presAssocID="{DB3DC931-0D92-4B2C-9C7A-2902EDACDC5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ABE4B-948D-49CC-8536-673D263AB207}" type="pres">
      <dgm:prSet presAssocID="{DB3DC931-0D92-4B2C-9C7A-2902EDACDC5B}" presName="negativeSpace" presStyleCnt="0"/>
      <dgm:spPr/>
    </dgm:pt>
    <dgm:pt modelId="{5708275D-215F-4F3B-86EF-F29CFCE5DC2D}" type="pres">
      <dgm:prSet presAssocID="{DB3DC931-0D92-4B2C-9C7A-2902EDACDC5B}" presName="childText" presStyleLbl="conFgAcc1" presStyleIdx="2" presStyleCnt="4">
        <dgm:presLayoutVars>
          <dgm:bulletEnabled val="1"/>
        </dgm:presLayoutVars>
      </dgm:prSet>
      <dgm:spPr/>
    </dgm:pt>
    <dgm:pt modelId="{37D3BEFD-A348-4566-95A5-2A16B1F2A579}" type="pres">
      <dgm:prSet presAssocID="{D8FDF6F1-0F46-4B36-93BB-B5E6EDE4BB82}" presName="spaceBetweenRectangles" presStyleCnt="0"/>
      <dgm:spPr/>
    </dgm:pt>
    <dgm:pt modelId="{A20554A4-F870-4E14-94AE-FAB850E3390F}" type="pres">
      <dgm:prSet presAssocID="{6DE92E2C-EC49-4724-9DBC-2518ABE4355C}" presName="parentLin" presStyleCnt="0"/>
      <dgm:spPr/>
    </dgm:pt>
    <dgm:pt modelId="{FE32DC39-C035-4F8D-9A79-68289057028C}" type="pres">
      <dgm:prSet presAssocID="{6DE92E2C-EC49-4724-9DBC-2518ABE4355C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5BCD0AB-7EC7-4D89-BE9E-CA620C4AAE42}" type="pres">
      <dgm:prSet presAssocID="{6DE92E2C-EC49-4724-9DBC-2518ABE4355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2636C-7175-45D5-9524-3CD29A3CEDDC}" type="pres">
      <dgm:prSet presAssocID="{6DE92E2C-EC49-4724-9DBC-2518ABE4355C}" presName="negativeSpace" presStyleCnt="0"/>
      <dgm:spPr/>
    </dgm:pt>
    <dgm:pt modelId="{8BDAD97D-B748-4A04-A794-398D4F3E4CDC}" type="pres">
      <dgm:prSet presAssocID="{6DE92E2C-EC49-4724-9DBC-2518ABE4355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6220F0E-8574-4C56-9D58-3BB557456F7A}" type="presOf" srcId="{41CA2F90-C2D6-4240-B835-4DB30A4F9082}" destId="{BDB8CB05-294A-46BE-93EC-B447E6432E7B}" srcOrd="0" destOrd="0" presId="urn:microsoft.com/office/officeart/2005/8/layout/list1"/>
    <dgm:cxn modelId="{33B04984-2C89-4B78-B0A5-5EEFBC2D30C6}" srcId="{41CA2F90-C2D6-4240-B835-4DB30A4F9082}" destId="{6DE92E2C-EC49-4724-9DBC-2518ABE4355C}" srcOrd="3" destOrd="0" parTransId="{A7E347DE-53FE-410D-A62F-466009BDB12E}" sibTransId="{017F8C5D-3051-4ECA-890E-D245E383B119}"/>
    <dgm:cxn modelId="{10D1C5FF-A52A-4B50-986C-5B9535ED5A24}" type="presOf" srcId="{6DE92E2C-EC49-4724-9DBC-2518ABE4355C}" destId="{65BCD0AB-7EC7-4D89-BE9E-CA620C4AAE42}" srcOrd="1" destOrd="0" presId="urn:microsoft.com/office/officeart/2005/8/layout/list1"/>
    <dgm:cxn modelId="{04F55608-A2D5-4A0A-BD8D-4CB194B1D686}" srcId="{41CA2F90-C2D6-4240-B835-4DB30A4F9082}" destId="{DB3DC931-0D92-4B2C-9C7A-2902EDACDC5B}" srcOrd="2" destOrd="0" parTransId="{7517D4B2-17D2-479A-AA05-2064B7AA341C}" sibTransId="{D8FDF6F1-0F46-4B36-93BB-B5E6EDE4BB82}"/>
    <dgm:cxn modelId="{7ED3E4C8-447C-48DB-9A04-C29C126095EE}" srcId="{41CA2F90-C2D6-4240-B835-4DB30A4F9082}" destId="{949E7A4C-057C-4711-870F-227DEDF87539}" srcOrd="0" destOrd="0" parTransId="{D73682E6-075E-485C-9237-69308273ACC3}" sibTransId="{6CED472A-1E96-48AB-BE7C-6867786F047C}"/>
    <dgm:cxn modelId="{D33ACBF9-C128-471E-8CA2-8456F9879242}" type="presOf" srcId="{949E7A4C-057C-4711-870F-227DEDF87539}" destId="{9ADEDEFA-B5C4-4ADE-AB0E-6611281C8B65}" srcOrd="0" destOrd="0" presId="urn:microsoft.com/office/officeart/2005/8/layout/list1"/>
    <dgm:cxn modelId="{3ECF9F91-0819-4C5E-BD3D-DD7A83A7A661}" type="presOf" srcId="{6DE92E2C-EC49-4724-9DBC-2518ABE4355C}" destId="{FE32DC39-C035-4F8D-9A79-68289057028C}" srcOrd="0" destOrd="0" presId="urn:microsoft.com/office/officeart/2005/8/layout/list1"/>
    <dgm:cxn modelId="{04EA6D6B-EDF7-4C05-B59F-E448C2B7EA4E}" type="presOf" srcId="{DB3DC931-0D92-4B2C-9C7A-2902EDACDC5B}" destId="{383EA7A0-F79E-413F-A3F1-8552DB632039}" srcOrd="0" destOrd="0" presId="urn:microsoft.com/office/officeart/2005/8/layout/list1"/>
    <dgm:cxn modelId="{4EF8F779-34B1-4BE5-A64C-7C5AB99A4E7C}" type="presOf" srcId="{DB3DC931-0D92-4B2C-9C7A-2902EDACDC5B}" destId="{82CF2C10-E6E2-4019-8047-52CCF0BDB27A}" srcOrd="1" destOrd="0" presId="urn:microsoft.com/office/officeart/2005/8/layout/list1"/>
    <dgm:cxn modelId="{B110D045-EA2E-4305-82AF-DB7403E41EC2}" type="presOf" srcId="{949E7A4C-057C-4711-870F-227DEDF87539}" destId="{0B1BD8D6-FFEB-431F-A147-6E760FD39FC5}" srcOrd="1" destOrd="0" presId="urn:microsoft.com/office/officeart/2005/8/layout/list1"/>
    <dgm:cxn modelId="{141CCF56-7393-47C8-AFA1-C893CAEA442B}" type="presOf" srcId="{BA6C9EFB-0DA2-487F-B440-C6AFDDB16546}" destId="{5E021D40-D635-4992-BBD0-762D6764B188}" srcOrd="0" destOrd="0" presId="urn:microsoft.com/office/officeart/2005/8/layout/list1"/>
    <dgm:cxn modelId="{472B9E18-A4F4-46B0-99E0-ECBECDC066AD}" type="presOf" srcId="{BA6C9EFB-0DA2-487F-B440-C6AFDDB16546}" destId="{73685580-5CD2-4F97-9293-17D891B40739}" srcOrd="1" destOrd="0" presId="urn:microsoft.com/office/officeart/2005/8/layout/list1"/>
    <dgm:cxn modelId="{9040EDC8-EA8C-4D73-AA2D-9A0C911032F3}" srcId="{41CA2F90-C2D6-4240-B835-4DB30A4F9082}" destId="{BA6C9EFB-0DA2-487F-B440-C6AFDDB16546}" srcOrd="1" destOrd="0" parTransId="{21644677-EC13-496D-9336-62FC246CD6DF}" sibTransId="{2E95C56A-7123-472F-83ED-F64FF47B6D2A}"/>
    <dgm:cxn modelId="{E3355D49-69B4-4884-ABC9-832937456DF1}" type="presParOf" srcId="{BDB8CB05-294A-46BE-93EC-B447E6432E7B}" destId="{8EE27FB6-605E-46D6-AA2D-AB5F627F1F29}" srcOrd="0" destOrd="0" presId="urn:microsoft.com/office/officeart/2005/8/layout/list1"/>
    <dgm:cxn modelId="{3C60441E-63AB-4D7D-B27C-18FFE8FB9752}" type="presParOf" srcId="{8EE27FB6-605E-46D6-AA2D-AB5F627F1F29}" destId="{9ADEDEFA-B5C4-4ADE-AB0E-6611281C8B65}" srcOrd="0" destOrd="0" presId="urn:microsoft.com/office/officeart/2005/8/layout/list1"/>
    <dgm:cxn modelId="{30CBF311-8A54-46F4-BA13-30F9C573DF4B}" type="presParOf" srcId="{8EE27FB6-605E-46D6-AA2D-AB5F627F1F29}" destId="{0B1BD8D6-FFEB-431F-A147-6E760FD39FC5}" srcOrd="1" destOrd="0" presId="urn:microsoft.com/office/officeart/2005/8/layout/list1"/>
    <dgm:cxn modelId="{F635D146-30DC-482A-BE01-B83FD7520340}" type="presParOf" srcId="{BDB8CB05-294A-46BE-93EC-B447E6432E7B}" destId="{04937C91-3165-4315-AB2A-9F6A1FB3DA27}" srcOrd="1" destOrd="0" presId="urn:microsoft.com/office/officeart/2005/8/layout/list1"/>
    <dgm:cxn modelId="{30581E6A-3C82-4BCA-8BE6-C648D1DF3633}" type="presParOf" srcId="{BDB8CB05-294A-46BE-93EC-B447E6432E7B}" destId="{A2A22CCE-6E3D-4B58-AEE5-F2127CED3D12}" srcOrd="2" destOrd="0" presId="urn:microsoft.com/office/officeart/2005/8/layout/list1"/>
    <dgm:cxn modelId="{D49589FC-98CD-4BEB-A1E0-B67F5B1C24DC}" type="presParOf" srcId="{BDB8CB05-294A-46BE-93EC-B447E6432E7B}" destId="{DBA1831A-C69F-41EB-8200-AD5EC058DDA4}" srcOrd="3" destOrd="0" presId="urn:microsoft.com/office/officeart/2005/8/layout/list1"/>
    <dgm:cxn modelId="{5CF5A3B4-AEDC-4EBF-8F0D-99A14D0B1E39}" type="presParOf" srcId="{BDB8CB05-294A-46BE-93EC-B447E6432E7B}" destId="{86BBE16F-4F73-4748-BF59-83C54FFA968F}" srcOrd="4" destOrd="0" presId="urn:microsoft.com/office/officeart/2005/8/layout/list1"/>
    <dgm:cxn modelId="{0532DEC0-E009-4704-85BB-AC8F70866017}" type="presParOf" srcId="{86BBE16F-4F73-4748-BF59-83C54FFA968F}" destId="{5E021D40-D635-4992-BBD0-762D6764B188}" srcOrd="0" destOrd="0" presId="urn:microsoft.com/office/officeart/2005/8/layout/list1"/>
    <dgm:cxn modelId="{AB212166-5C90-4D2B-A856-2072EECC1B77}" type="presParOf" srcId="{86BBE16F-4F73-4748-BF59-83C54FFA968F}" destId="{73685580-5CD2-4F97-9293-17D891B40739}" srcOrd="1" destOrd="0" presId="urn:microsoft.com/office/officeart/2005/8/layout/list1"/>
    <dgm:cxn modelId="{960A5D54-4D0A-4C53-8DCD-A87716ED675F}" type="presParOf" srcId="{BDB8CB05-294A-46BE-93EC-B447E6432E7B}" destId="{DBCEB5A9-5354-42E1-AECD-155CF7742482}" srcOrd="5" destOrd="0" presId="urn:microsoft.com/office/officeart/2005/8/layout/list1"/>
    <dgm:cxn modelId="{4B93E2E1-5EDF-4EBF-8454-E93F87A84A73}" type="presParOf" srcId="{BDB8CB05-294A-46BE-93EC-B447E6432E7B}" destId="{02BEB424-C71B-4372-83B3-BC8023D41C09}" srcOrd="6" destOrd="0" presId="urn:microsoft.com/office/officeart/2005/8/layout/list1"/>
    <dgm:cxn modelId="{FE0BF66F-4404-4598-BE17-FEADF5BD88E9}" type="presParOf" srcId="{BDB8CB05-294A-46BE-93EC-B447E6432E7B}" destId="{CEADB3EB-D92F-496E-9E75-2297C347F87F}" srcOrd="7" destOrd="0" presId="urn:microsoft.com/office/officeart/2005/8/layout/list1"/>
    <dgm:cxn modelId="{1003DDE1-1B9D-4AAE-8C93-56623923995B}" type="presParOf" srcId="{BDB8CB05-294A-46BE-93EC-B447E6432E7B}" destId="{2E485E8F-BCF5-443D-816C-C4D586D8B912}" srcOrd="8" destOrd="0" presId="urn:microsoft.com/office/officeart/2005/8/layout/list1"/>
    <dgm:cxn modelId="{A7C10F09-7E81-4211-BFB8-CBE1A6F3D857}" type="presParOf" srcId="{2E485E8F-BCF5-443D-816C-C4D586D8B912}" destId="{383EA7A0-F79E-413F-A3F1-8552DB632039}" srcOrd="0" destOrd="0" presId="urn:microsoft.com/office/officeart/2005/8/layout/list1"/>
    <dgm:cxn modelId="{B6D81F8C-A788-4D31-8496-0031CE190808}" type="presParOf" srcId="{2E485E8F-BCF5-443D-816C-C4D586D8B912}" destId="{82CF2C10-E6E2-4019-8047-52CCF0BDB27A}" srcOrd="1" destOrd="0" presId="urn:microsoft.com/office/officeart/2005/8/layout/list1"/>
    <dgm:cxn modelId="{CC66848B-A6B1-4FF2-B20E-E20634EC4A8E}" type="presParOf" srcId="{BDB8CB05-294A-46BE-93EC-B447E6432E7B}" destId="{DE6ABE4B-948D-49CC-8536-673D263AB207}" srcOrd="9" destOrd="0" presId="urn:microsoft.com/office/officeart/2005/8/layout/list1"/>
    <dgm:cxn modelId="{29013547-7B2E-4D7B-AA8D-D4813CFE1261}" type="presParOf" srcId="{BDB8CB05-294A-46BE-93EC-B447E6432E7B}" destId="{5708275D-215F-4F3B-86EF-F29CFCE5DC2D}" srcOrd="10" destOrd="0" presId="urn:microsoft.com/office/officeart/2005/8/layout/list1"/>
    <dgm:cxn modelId="{B4759A65-B13D-44D9-ADCA-A0F9FD1B37E0}" type="presParOf" srcId="{BDB8CB05-294A-46BE-93EC-B447E6432E7B}" destId="{37D3BEFD-A348-4566-95A5-2A16B1F2A579}" srcOrd="11" destOrd="0" presId="urn:microsoft.com/office/officeart/2005/8/layout/list1"/>
    <dgm:cxn modelId="{A84ACFC6-DB9E-4498-B433-9A00B849FA86}" type="presParOf" srcId="{BDB8CB05-294A-46BE-93EC-B447E6432E7B}" destId="{A20554A4-F870-4E14-94AE-FAB850E3390F}" srcOrd="12" destOrd="0" presId="urn:microsoft.com/office/officeart/2005/8/layout/list1"/>
    <dgm:cxn modelId="{88695196-3562-41EB-9978-F47D04FF4D49}" type="presParOf" srcId="{A20554A4-F870-4E14-94AE-FAB850E3390F}" destId="{FE32DC39-C035-4F8D-9A79-68289057028C}" srcOrd="0" destOrd="0" presId="urn:microsoft.com/office/officeart/2005/8/layout/list1"/>
    <dgm:cxn modelId="{5F9E96C5-D0F5-4EB2-83F3-7DECE7171BDD}" type="presParOf" srcId="{A20554A4-F870-4E14-94AE-FAB850E3390F}" destId="{65BCD0AB-7EC7-4D89-BE9E-CA620C4AAE42}" srcOrd="1" destOrd="0" presId="urn:microsoft.com/office/officeart/2005/8/layout/list1"/>
    <dgm:cxn modelId="{16BF8542-D1A6-4338-894A-6FDB9F0EC948}" type="presParOf" srcId="{BDB8CB05-294A-46BE-93EC-B447E6432E7B}" destId="{6A12636C-7175-45D5-9524-3CD29A3CEDDC}" srcOrd="13" destOrd="0" presId="urn:microsoft.com/office/officeart/2005/8/layout/list1"/>
    <dgm:cxn modelId="{9C6C0155-D353-440E-8F97-2B680CE6FB5C}" type="presParOf" srcId="{BDB8CB05-294A-46BE-93EC-B447E6432E7B}" destId="{8BDAD97D-B748-4A04-A794-398D4F3E4CD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DB3659-48FA-4610-8E8E-F95710690D8A}" type="doc">
      <dgm:prSet loTypeId="urn:microsoft.com/office/officeart/2005/8/layout/radial2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178588A-28DA-4AEA-82A8-07E039F3EAC6}">
      <dgm:prSet phldrT="[Текст]" custT="1"/>
      <dgm:spPr/>
      <dgm:t>
        <a:bodyPr/>
        <a:lstStyle/>
        <a:p>
          <a:r>
            <a:rPr lang="ru-RU" sz="1200" dirty="0" smtClean="0">
              <a:latin typeface="Bookman Old Style" pitchFamily="18" charset="0"/>
            </a:rPr>
            <a:t>Содержательно-насыщенной</a:t>
          </a:r>
          <a:endParaRPr lang="ru-RU" sz="1200" dirty="0">
            <a:latin typeface="Bookman Old Style" pitchFamily="18" charset="0"/>
          </a:endParaRPr>
        </a:p>
      </dgm:t>
    </dgm:pt>
    <dgm:pt modelId="{89C12599-9665-4D92-BC2C-2E512F2198DD}" type="parTrans" cxnId="{CD094607-E7DC-4CCF-9D34-6B722405BD08}">
      <dgm:prSet/>
      <dgm:spPr/>
      <dgm:t>
        <a:bodyPr/>
        <a:lstStyle/>
        <a:p>
          <a:endParaRPr lang="ru-RU"/>
        </a:p>
      </dgm:t>
    </dgm:pt>
    <dgm:pt modelId="{CB44BB19-B874-4600-AF5B-DE7657AA2E1F}" type="sibTrans" cxnId="{CD094607-E7DC-4CCF-9D34-6B722405BD08}">
      <dgm:prSet/>
      <dgm:spPr/>
      <dgm:t>
        <a:bodyPr/>
        <a:lstStyle/>
        <a:p>
          <a:endParaRPr lang="ru-RU"/>
        </a:p>
      </dgm:t>
    </dgm:pt>
    <dgm:pt modelId="{D37D1E64-935A-4937-A359-A832E51DCAAA}">
      <dgm:prSet phldrT="[Текст]" custT="1"/>
      <dgm:spPr/>
      <dgm:t>
        <a:bodyPr/>
        <a:lstStyle/>
        <a:p>
          <a:r>
            <a:rPr lang="ru-RU" sz="1200" dirty="0" smtClean="0">
              <a:latin typeface="Bookman Old Style" pitchFamily="18" charset="0"/>
            </a:rPr>
            <a:t>Трансформируемой</a:t>
          </a:r>
          <a:endParaRPr lang="ru-RU" sz="1200" dirty="0">
            <a:latin typeface="Bookman Old Style" pitchFamily="18" charset="0"/>
          </a:endParaRPr>
        </a:p>
      </dgm:t>
    </dgm:pt>
    <dgm:pt modelId="{989719D0-011B-43FB-8840-46DBE292ACCC}" type="parTrans" cxnId="{2F31D8E6-1B8A-444E-AAA5-2A471F501218}">
      <dgm:prSet/>
      <dgm:spPr/>
      <dgm:t>
        <a:bodyPr/>
        <a:lstStyle/>
        <a:p>
          <a:endParaRPr lang="ru-RU"/>
        </a:p>
      </dgm:t>
    </dgm:pt>
    <dgm:pt modelId="{1F6EFAC6-8EE2-4512-A53B-8167B57C7EA1}" type="sibTrans" cxnId="{2F31D8E6-1B8A-444E-AAA5-2A471F501218}">
      <dgm:prSet/>
      <dgm:spPr/>
      <dgm:t>
        <a:bodyPr/>
        <a:lstStyle/>
        <a:p>
          <a:endParaRPr lang="ru-RU"/>
        </a:p>
      </dgm:t>
    </dgm:pt>
    <dgm:pt modelId="{CADEB457-C168-4415-938A-5A1423690261}">
      <dgm:prSet phldrT="[Текст]" custT="1"/>
      <dgm:spPr/>
      <dgm:t>
        <a:bodyPr/>
        <a:lstStyle/>
        <a:p>
          <a:r>
            <a:rPr lang="ru-RU" sz="1200" dirty="0" smtClean="0">
              <a:latin typeface="Bookman Old Style" pitchFamily="18" charset="0"/>
            </a:rPr>
            <a:t>Полифункциональной</a:t>
          </a:r>
          <a:endParaRPr lang="ru-RU" sz="1200" dirty="0">
            <a:latin typeface="Bookman Old Style" pitchFamily="18" charset="0"/>
          </a:endParaRPr>
        </a:p>
      </dgm:t>
    </dgm:pt>
    <dgm:pt modelId="{E82E0ABF-6307-4FC6-80E8-EF8AEE8ED0A3}" type="parTrans" cxnId="{22119F4A-7B5E-400C-860E-F0FA88993209}">
      <dgm:prSet/>
      <dgm:spPr/>
      <dgm:t>
        <a:bodyPr/>
        <a:lstStyle/>
        <a:p>
          <a:endParaRPr lang="ru-RU"/>
        </a:p>
      </dgm:t>
    </dgm:pt>
    <dgm:pt modelId="{03A800D6-2D30-4A59-964B-5007139D7C27}" type="sibTrans" cxnId="{22119F4A-7B5E-400C-860E-F0FA88993209}">
      <dgm:prSet/>
      <dgm:spPr/>
      <dgm:t>
        <a:bodyPr/>
        <a:lstStyle/>
        <a:p>
          <a:endParaRPr lang="ru-RU"/>
        </a:p>
      </dgm:t>
    </dgm:pt>
    <dgm:pt modelId="{E56D6CAF-B7A0-4928-BD32-C6D80734D231}">
      <dgm:prSet phldrT="[Текст]" custT="1"/>
      <dgm:spPr/>
      <dgm:t>
        <a:bodyPr/>
        <a:lstStyle/>
        <a:p>
          <a:r>
            <a:rPr lang="ru-RU" sz="1200" dirty="0" smtClean="0">
              <a:latin typeface="Bookman Old Style" pitchFamily="18" charset="0"/>
            </a:rPr>
            <a:t>Вариативной </a:t>
          </a:r>
          <a:endParaRPr lang="ru-RU" sz="1200" dirty="0">
            <a:latin typeface="Bookman Old Style" pitchFamily="18" charset="0"/>
          </a:endParaRPr>
        </a:p>
      </dgm:t>
    </dgm:pt>
    <dgm:pt modelId="{1D8E90FA-AD61-4929-8478-0C75CDDF0982}" type="parTrans" cxnId="{D74F70AC-B5CC-43D1-89EC-E9508A244FD1}">
      <dgm:prSet/>
      <dgm:spPr/>
      <dgm:t>
        <a:bodyPr/>
        <a:lstStyle/>
        <a:p>
          <a:endParaRPr lang="ru-RU"/>
        </a:p>
      </dgm:t>
    </dgm:pt>
    <dgm:pt modelId="{B54E8F67-2085-4EB0-B2A9-521573B41E40}" type="sibTrans" cxnId="{D74F70AC-B5CC-43D1-89EC-E9508A244FD1}">
      <dgm:prSet/>
      <dgm:spPr/>
      <dgm:t>
        <a:bodyPr/>
        <a:lstStyle/>
        <a:p>
          <a:endParaRPr lang="ru-RU"/>
        </a:p>
      </dgm:t>
    </dgm:pt>
    <dgm:pt modelId="{EAA17488-DC71-4C9B-918E-155F00D0A767}">
      <dgm:prSet phldrT="[Текст]" custT="1"/>
      <dgm:spPr/>
      <dgm:t>
        <a:bodyPr/>
        <a:lstStyle/>
        <a:p>
          <a:r>
            <a:rPr lang="ru-RU" sz="1200" dirty="0" smtClean="0">
              <a:latin typeface="Bookman Old Style" pitchFamily="18" charset="0"/>
            </a:rPr>
            <a:t>Доступной </a:t>
          </a:r>
          <a:endParaRPr lang="ru-RU" sz="1200" dirty="0">
            <a:latin typeface="Bookman Old Style" pitchFamily="18" charset="0"/>
          </a:endParaRPr>
        </a:p>
      </dgm:t>
    </dgm:pt>
    <dgm:pt modelId="{09667F90-353A-411E-8372-FE9E50843F1B}" type="parTrans" cxnId="{179DAC6B-B69E-4AB1-9A68-869C5177EF5B}">
      <dgm:prSet/>
      <dgm:spPr/>
      <dgm:t>
        <a:bodyPr/>
        <a:lstStyle/>
        <a:p>
          <a:endParaRPr lang="ru-RU"/>
        </a:p>
      </dgm:t>
    </dgm:pt>
    <dgm:pt modelId="{CC8669EE-E072-4CB2-8C64-FD199ADA592E}" type="sibTrans" cxnId="{179DAC6B-B69E-4AB1-9A68-869C5177EF5B}">
      <dgm:prSet/>
      <dgm:spPr/>
      <dgm:t>
        <a:bodyPr/>
        <a:lstStyle/>
        <a:p>
          <a:endParaRPr lang="ru-RU"/>
        </a:p>
      </dgm:t>
    </dgm:pt>
    <dgm:pt modelId="{FB1EE252-0404-4623-9408-663346F865DE}">
      <dgm:prSet phldrT="[Текст]" custT="1"/>
      <dgm:spPr/>
      <dgm:t>
        <a:bodyPr/>
        <a:lstStyle/>
        <a:p>
          <a:r>
            <a:rPr lang="ru-RU" sz="1200" dirty="0" smtClean="0">
              <a:latin typeface="Bookman Old Style" pitchFamily="18" charset="0"/>
            </a:rPr>
            <a:t>Безопасной </a:t>
          </a:r>
          <a:endParaRPr lang="ru-RU" sz="1200" dirty="0">
            <a:latin typeface="Bookman Old Style" pitchFamily="18" charset="0"/>
          </a:endParaRPr>
        </a:p>
      </dgm:t>
    </dgm:pt>
    <dgm:pt modelId="{5B89DBD3-BE03-4DDE-A90E-B1F8AB2CB3E1}" type="parTrans" cxnId="{4211BF8F-2193-4385-9DBF-0F377971F773}">
      <dgm:prSet/>
      <dgm:spPr/>
      <dgm:t>
        <a:bodyPr/>
        <a:lstStyle/>
        <a:p>
          <a:endParaRPr lang="ru-RU"/>
        </a:p>
      </dgm:t>
    </dgm:pt>
    <dgm:pt modelId="{ADB877B1-5FC1-417E-9570-2B4A1E189FEF}" type="sibTrans" cxnId="{4211BF8F-2193-4385-9DBF-0F377971F773}">
      <dgm:prSet/>
      <dgm:spPr/>
      <dgm:t>
        <a:bodyPr/>
        <a:lstStyle/>
        <a:p>
          <a:endParaRPr lang="ru-RU"/>
        </a:p>
      </dgm:t>
    </dgm:pt>
    <dgm:pt modelId="{7A148B42-2C94-447E-AD45-54E2A637EC57}" type="pres">
      <dgm:prSet presAssocID="{9BDB3659-48FA-4610-8E8E-F95710690D8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766F44-B71F-4966-B7D2-E75207B26F48}" type="pres">
      <dgm:prSet presAssocID="{9BDB3659-48FA-4610-8E8E-F95710690D8A}" presName="cycle" presStyleCnt="0"/>
      <dgm:spPr/>
    </dgm:pt>
    <dgm:pt modelId="{15037CD4-40E1-43A1-BC20-51774AE62376}" type="pres">
      <dgm:prSet presAssocID="{9BDB3659-48FA-4610-8E8E-F95710690D8A}" presName="centerShape" presStyleCnt="0"/>
      <dgm:spPr/>
    </dgm:pt>
    <dgm:pt modelId="{587F71EB-09D7-4E83-99B0-3271C7AD0585}" type="pres">
      <dgm:prSet presAssocID="{9BDB3659-48FA-4610-8E8E-F95710690D8A}" presName="connSite" presStyleLbl="node1" presStyleIdx="0" presStyleCnt="7"/>
      <dgm:spPr/>
    </dgm:pt>
    <dgm:pt modelId="{7227E543-9E5E-4C87-B0D7-BB9935E51058}" type="pres">
      <dgm:prSet presAssocID="{9BDB3659-48FA-4610-8E8E-F95710690D8A}" presName="visible" presStyleLbl="node1" presStyleIdx="0" presStyleCnt="7" custScaleX="224220" custScaleY="18770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04B8C85-3D6B-45DE-B162-A102265C9F72}" type="pres">
      <dgm:prSet presAssocID="{89C12599-9665-4D92-BC2C-2E512F2198DD}" presName="Name25" presStyleLbl="parChTrans1D1" presStyleIdx="0" presStyleCnt="6"/>
      <dgm:spPr/>
      <dgm:t>
        <a:bodyPr/>
        <a:lstStyle/>
        <a:p>
          <a:endParaRPr lang="ru-RU"/>
        </a:p>
      </dgm:t>
    </dgm:pt>
    <dgm:pt modelId="{4C832865-7B1B-4E73-9990-DB1918485FD8}" type="pres">
      <dgm:prSet presAssocID="{E178588A-28DA-4AEA-82A8-07E039F3EAC6}" presName="node" presStyleCnt="0"/>
      <dgm:spPr/>
    </dgm:pt>
    <dgm:pt modelId="{112FAF0C-7AA0-4ED3-98CE-880AA3860CF4}" type="pres">
      <dgm:prSet presAssocID="{E178588A-28DA-4AEA-82A8-07E039F3EAC6}" presName="parentNode" presStyleLbl="node1" presStyleIdx="1" presStyleCnt="7" custScaleX="3633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4AE3D-2B57-4AC2-9806-7E528F23BE51}" type="pres">
      <dgm:prSet presAssocID="{E178588A-28DA-4AEA-82A8-07E039F3EAC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A7A507-4010-4B03-8974-1F4629A7C659}" type="pres">
      <dgm:prSet presAssocID="{989719D0-011B-43FB-8840-46DBE292ACCC}" presName="Name25" presStyleLbl="parChTrans1D1" presStyleIdx="1" presStyleCnt="6"/>
      <dgm:spPr/>
      <dgm:t>
        <a:bodyPr/>
        <a:lstStyle/>
        <a:p>
          <a:endParaRPr lang="ru-RU"/>
        </a:p>
      </dgm:t>
    </dgm:pt>
    <dgm:pt modelId="{22DC7A00-625D-405F-BC6B-0BE785AA6D42}" type="pres">
      <dgm:prSet presAssocID="{D37D1E64-935A-4937-A359-A832E51DCAAA}" presName="node" presStyleCnt="0"/>
      <dgm:spPr/>
    </dgm:pt>
    <dgm:pt modelId="{D11477D4-A633-4150-861F-340E819067B7}" type="pres">
      <dgm:prSet presAssocID="{D37D1E64-935A-4937-A359-A832E51DCAAA}" presName="parentNode" presStyleLbl="node1" presStyleIdx="2" presStyleCnt="7" custScaleX="3840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CFED1-CC67-458C-BE39-677A79F10C4C}" type="pres">
      <dgm:prSet presAssocID="{D37D1E64-935A-4937-A359-A832E51DCAAA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D1051-38AC-46A0-94D8-9C3D8ECAB34D}" type="pres">
      <dgm:prSet presAssocID="{E82E0ABF-6307-4FC6-80E8-EF8AEE8ED0A3}" presName="Name25" presStyleLbl="parChTrans1D1" presStyleIdx="2" presStyleCnt="6"/>
      <dgm:spPr/>
      <dgm:t>
        <a:bodyPr/>
        <a:lstStyle/>
        <a:p>
          <a:endParaRPr lang="ru-RU"/>
        </a:p>
      </dgm:t>
    </dgm:pt>
    <dgm:pt modelId="{E22E63DD-6214-44B6-A4CB-279A417DE0EA}" type="pres">
      <dgm:prSet presAssocID="{CADEB457-C168-4415-938A-5A1423690261}" presName="node" presStyleCnt="0"/>
      <dgm:spPr/>
    </dgm:pt>
    <dgm:pt modelId="{F23024E1-4DB8-4CF0-A937-3272F2DCB35D}" type="pres">
      <dgm:prSet presAssocID="{CADEB457-C168-4415-938A-5A1423690261}" presName="parentNode" presStyleLbl="node1" presStyleIdx="3" presStyleCnt="7" custScaleX="3228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5D374-4BF8-4944-A5FB-592A2B99C018}" type="pres">
      <dgm:prSet presAssocID="{CADEB457-C168-4415-938A-5A142369026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42AD7-DB21-4DAF-9073-0EA662E606E6}" type="pres">
      <dgm:prSet presAssocID="{1D8E90FA-AD61-4929-8478-0C75CDDF0982}" presName="Name25" presStyleLbl="parChTrans1D1" presStyleIdx="3" presStyleCnt="6"/>
      <dgm:spPr/>
      <dgm:t>
        <a:bodyPr/>
        <a:lstStyle/>
        <a:p>
          <a:endParaRPr lang="ru-RU"/>
        </a:p>
      </dgm:t>
    </dgm:pt>
    <dgm:pt modelId="{EFECC0F9-3850-4D8E-A34A-7DFB718FBF30}" type="pres">
      <dgm:prSet presAssocID="{E56D6CAF-B7A0-4928-BD32-C6D80734D231}" presName="node" presStyleCnt="0"/>
      <dgm:spPr/>
    </dgm:pt>
    <dgm:pt modelId="{1D49ED23-4D70-4355-80D3-58B2EC6DDAA7}" type="pres">
      <dgm:prSet presAssocID="{E56D6CAF-B7A0-4928-BD32-C6D80734D231}" presName="parentNode" presStyleLbl="node1" presStyleIdx="4" presStyleCnt="7" custScaleX="3200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A2130-52AB-4D9E-A579-08A027B9D0E7}" type="pres">
      <dgm:prSet presAssocID="{E56D6CAF-B7A0-4928-BD32-C6D80734D23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9DAA40-FD73-4065-A90D-6AFD7B20A78D}" type="pres">
      <dgm:prSet presAssocID="{09667F90-353A-411E-8372-FE9E50843F1B}" presName="Name25" presStyleLbl="parChTrans1D1" presStyleIdx="4" presStyleCnt="6"/>
      <dgm:spPr/>
      <dgm:t>
        <a:bodyPr/>
        <a:lstStyle/>
        <a:p>
          <a:endParaRPr lang="ru-RU"/>
        </a:p>
      </dgm:t>
    </dgm:pt>
    <dgm:pt modelId="{4A4C88C1-45C6-4BD7-966D-7C767ECC6F8A}" type="pres">
      <dgm:prSet presAssocID="{EAA17488-DC71-4C9B-918E-155F00D0A767}" presName="node" presStyleCnt="0"/>
      <dgm:spPr/>
    </dgm:pt>
    <dgm:pt modelId="{75341578-38D9-4776-B6C1-DDA8B4193BDB}" type="pres">
      <dgm:prSet presAssocID="{EAA17488-DC71-4C9B-918E-155F00D0A767}" presName="parentNode" presStyleLbl="node1" presStyleIdx="5" presStyleCnt="7" custScaleX="31768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BF2AF-E518-4392-A526-C1A6050CBEF9}" type="pres">
      <dgm:prSet presAssocID="{EAA17488-DC71-4C9B-918E-155F00D0A767}" presName="childNode" presStyleLbl="revTx" presStyleIdx="0" presStyleCnt="0">
        <dgm:presLayoutVars>
          <dgm:bulletEnabled val="1"/>
        </dgm:presLayoutVars>
      </dgm:prSet>
      <dgm:spPr/>
    </dgm:pt>
    <dgm:pt modelId="{4E10F8AE-8ED9-461A-9F7F-88AD447CEA1F}" type="pres">
      <dgm:prSet presAssocID="{5B89DBD3-BE03-4DDE-A90E-B1F8AB2CB3E1}" presName="Name25" presStyleLbl="parChTrans1D1" presStyleIdx="5" presStyleCnt="6"/>
      <dgm:spPr/>
      <dgm:t>
        <a:bodyPr/>
        <a:lstStyle/>
        <a:p>
          <a:endParaRPr lang="ru-RU"/>
        </a:p>
      </dgm:t>
    </dgm:pt>
    <dgm:pt modelId="{3921CD61-A454-4411-8A45-B0DB4F62F953}" type="pres">
      <dgm:prSet presAssocID="{FB1EE252-0404-4623-9408-663346F865DE}" presName="node" presStyleCnt="0"/>
      <dgm:spPr/>
    </dgm:pt>
    <dgm:pt modelId="{6107E920-8B51-4C1A-965C-F4AF8C4C2A83}" type="pres">
      <dgm:prSet presAssocID="{FB1EE252-0404-4623-9408-663346F865DE}" presName="parentNode" presStyleLbl="node1" presStyleIdx="6" presStyleCnt="7" custScaleX="3317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B8E94-0764-4EC5-AB11-E611EDB97133}" type="pres">
      <dgm:prSet presAssocID="{FB1EE252-0404-4623-9408-663346F865DE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D74F70AC-B5CC-43D1-89EC-E9508A244FD1}" srcId="{9BDB3659-48FA-4610-8E8E-F95710690D8A}" destId="{E56D6CAF-B7A0-4928-BD32-C6D80734D231}" srcOrd="3" destOrd="0" parTransId="{1D8E90FA-AD61-4929-8478-0C75CDDF0982}" sibTransId="{B54E8F67-2085-4EB0-B2A9-521573B41E40}"/>
    <dgm:cxn modelId="{05C79C43-9CE7-43CB-B989-562DBCB18DF0}" type="presOf" srcId="{5B89DBD3-BE03-4DDE-A90E-B1F8AB2CB3E1}" destId="{4E10F8AE-8ED9-461A-9F7F-88AD447CEA1F}" srcOrd="0" destOrd="0" presId="urn:microsoft.com/office/officeart/2005/8/layout/radial2"/>
    <dgm:cxn modelId="{B2893F51-0F84-425E-BAC7-DFDA9DDE2846}" type="presOf" srcId="{D37D1E64-935A-4937-A359-A832E51DCAAA}" destId="{D11477D4-A633-4150-861F-340E819067B7}" srcOrd="0" destOrd="0" presId="urn:microsoft.com/office/officeart/2005/8/layout/radial2"/>
    <dgm:cxn modelId="{179DAC6B-B69E-4AB1-9A68-869C5177EF5B}" srcId="{9BDB3659-48FA-4610-8E8E-F95710690D8A}" destId="{EAA17488-DC71-4C9B-918E-155F00D0A767}" srcOrd="4" destOrd="0" parTransId="{09667F90-353A-411E-8372-FE9E50843F1B}" sibTransId="{CC8669EE-E072-4CB2-8C64-FD199ADA592E}"/>
    <dgm:cxn modelId="{93362301-6931-4C7E-A2F2-B6106CAB770A}" type="presOf" srcId="{9BDB3659-48FA-4610-8E8E-F95710690D8A}" destId="{7A148B42-2C94-447E-AD45-54E2A637EC57}" srcOrd="0" destOrd="0" presId="urn:microsoft.com/office/officeart/2005/8/layout/radial2"/>
    <dgm:cxn modelId="{2F31D8E6-1B8A-444E-AAA5-2A471F501218}" srcId="{9BDB3659-48FA-4610-8E8E-F95710690D8A}" destId="{D37D1E64-935A-4937-A359-A832E51DCAAA}" srcOrd="1" destOrd="0" parTransId="{989719D0-011B-43FB-8840-46DBE292ACCC}" sibTransId="{1F6EFAC6-8EE2-4512-A53B-8167B57C7EA1}"/>
    <dgm:cxn modelId="{9F775EBF-0004-45D4-A5F7-5FD3819AA636}" type="presOf" srcId="{1D8E90FA-AD61-4929-8478-0C75CDDF0982}" destId="{A2E42AD7-DB21-4DAF-9073-0EA662E606E6}" srcOrd="0" destOrd="0" presId="urn:microsoft.com/office/officeart/2005/8/layout/radial2"/>
    <dgm:cxn modelId="{48E93185-C29C-4DF7-9D66-95A2E3D4A0F7}" type="presOf" srcId="{89C12599-9665-4D92-BC2C-2E512F2198DD}" destId="{E04B8C85-3D6B-45DE-B162-A102265C9F72}" srcOrd="0" destOrd="0" presId="urn:microsoft.com/office/officeart/2005/8/layout/radial2"/>
    <dgm:cxn modelId="{D75CD020-04F9-467C-A664-509972235CB7}" type="presOf" srcId="{E178588A-28DA-4AEA-82A8-07E039F3EAC6}" destId="{112FAF0C-7AA0-4ED3-98CE-880AA3860CF4}" srcOrd="0" destOrd="0" presId="urn:microsoft.com/office/officeart/2005/8/layout/radial2"/>
    <dgm:cxn modelId="{DE22E2D3-E917-4F8A-9FE0-2428009DFA8B}" type="presOf" srcId="{E82E0ABF-6307-4FC6-80E8-EF8AEE8ED0A3}" destId="{421D1051-38AC-46A0-94D8-9C3D8ECAB34D}" srcOrd="0" destOrd="0" presId="urn:microsoft.com/office/officeart/2005/8/layout/radial2"/>
    <dgm:cxn modelId="{C8BEEC25-6E0D-4111-A601-DE3F89DC26AB}" type="presOf" srcId="{989719D0-011B-43FB-8840-46DBE292ACCC}" destId="{FEA7A507-4010-4B03-8974-1F4629A7C659}" srcOrd="0" destOrd="0" presId="urn:microsoft.com/office/officeart/2005/8/layout/radial2"/>
    <dgm:cxn modelId="{CD094607-E7DC-4CCF-9D34-6B722405BD08}" srcId="{9BDB3659-48FA-4610-8E8E-F95710690D8A}" destId="{E178588A-28DA-4AEA-82A8-07E039F3EAC6}" srcOrd="0" destOrd="0" parTransId="{89C12599-9665-4D92-BC2C-2E512F2198DD}" sibTransId="{CB44BB19-B874-4600-AF5B-DE7657AA2E1F}"/>
    <dgm:cxn modelId="{4211BF8F-2193-4385-9DBF-0F377971F773}" srcId="{9BDB3659-48FA-4610-8E8E-F95710690D8A}" destId="{FB1EE252-0404-4623-9408-663346F865DE}" srcOrd="5" destOrd="0" parTransId="{5B89DBD3-BE03-4DDE-A90E-B1F8AB2CB3E1}" sibTransId="{ADB877B1-5FC1-417E-9570-2B4A1E189FEF}"/>
    <dgm:cxn modelId="{22119F4A-7B5E-400C-860E-F0FA88993209}" srcId="{9BDB3659-48FA-4610-8E8E-F95710690D8A}" destId="{CADEB457-C168-4415-938A-5A1423690261}" srcOrd="2" destOrd="0" parTransId="{E82E0ABF-6307-4FC6-80E8-EF8AEE8ED0A3}" sibTransId="{03A800D6-2D30-4A59-964B-5007139D7C27}"/>
    <dgm:cxn modelId="{A8DDDBCB-A86A-4997-8664-1B462DC9349F}" type="presOf" srcId="{CADEB457-C168-4415-938A-5A1423690261}" destId="{F23024E1-4DB8-4CF0-A937-3272F2DCB35D}" srcOrd="0" destOrd="0" presId="urn:microsoft.com/office/officeart/2005/8/layout/radial2"/>
    <dgm:cxn modelId="{713B78B1-8066-432B-B3BD-634C81B3DE97}" type="presOf" srcId="{EAA17488-DC71-4C9B-918E-155F00D0A767}" destId="{75341578-38D9-4776-B6C1-DDA8B4193BDB}" srcOrd="0" destOrd="0" presId="urn:microsoft.com/office/officeart/2005/8/layout/radial2"/>
    <dgm:cxn modelId="{E4D5E108-C28E-4A81-B6D0-D5F360925659}" type="presOf" srcId="{09667F90-353A-411E-8372-FE9E50843F1B}" destId="{659DAA40-FD73-4065-A90D-6AFD7B20A78D}" srcOrd="0" destOrd="0" presId="urn:microsoft.com/office/officeart/2005/8/layout/radial2"/>
    <dgm:cxn modelId="{7EC31480-6BE5-40D1-B191-DA08B8161BDC}" type="presOf" srcId="{E56D6CAF-B7A0-4928-BD32-C6D80734D231}" destId="{1D49ED23-4D70-4355-80D3-58B2EC6DDAA7}" srcOrd="0" destOrd="0" presId="urn:microsoft.com/office/officeart/2005/8/layout/radial2"/>
    <dgm:cxn modelId="{CD8449DA-5D85-4E54-A639-0F6267B5D10A}" type="presOf" srcId="{FB1EE252-0404-4623-9408-663346F865DE}" destId="{6107E920-8B51-4C1A-965C-F4AF8C4C2A83}" srcOrd="0" destOrd="0" presId="urn:microsoft.com/office/officeart/2005/8/layout/radial2"/>
    <dgm:cxn modelId="{8A2D612B-3854-4BA7-A173-FE90632586D5}" type="presParOf" srcId="{7A148B42-2C94-447E-AD45-54E2A637EC57}" destId="{8F766F44-B71F-4966-B7D2-E75207B26F48}" srcOrd="0" destOrd="0" presId="urn:microsoft.com/office/officeart/2005/8/layout/radial2"/>
    <dgm:cxn modelId="{49A81261-C84B-48A5-81D6-048FDF43FFDA}" type="presParOf" srcId="{8F766F44-B71F-4966-B7D2-E75207B26F48}" destId="{15037CD4-40E1-43A1-BC20-51774AE62376}" srcOrd="0" destOrd="0" presId="urn:microsoft.com/office/officeart/2005/8/layout/radial2"/>
    <dgm:cxn modelId="{C973B624-0585-4159-A2E6-0F5BF9D515A0}" type="presParOf" srcId="{15037CD4-40E1-43A1-BC20-51774AE62376}" destId="{587F71EB-09D7-4E83-99B0-3271C7AD0585}" srcOrd="0" destOrd="0" presId="urn:microsoft.com/office/officeart/2005/8/layout/radial2"/>
    <dgm:cxn modelId="{ED966353-E1F5-4F75-9945-B0E13283CC3A}" type="presParOf" srcId="{15037CD4-40E1-43A1-BC20-51774AE62376}" destId="{7227E543-9E5E-4C87-B0D7-BB9935E51058}" srcOrd="1" destOrd="0" presId="urn:microsoft.com/office/officeart/2005/8/layout/radial2"/>
    <dgm:cxn modelId="{EF89CDC0-4C3F-408D-AD19-0EA857B0CAA4}" type="presParOf" srcId="{8F766F44-B71F-4966-B7D2-E75207B26F48}" destId="{E04B8C85-3D6B-45DE-B162-A102265C9F72}" srcOrd="1" destOrd="0" presId="urn:microsoft.com/office/officeart/2005/8/layout/radial2"/>
    <dgm:cxn modelId="{3887E5E0-DADA-4873-9F54-F14141353AF3}" type="presParOf" srcId="{8F766F44-B71F-4966-B7D2-E75207B26F48}" destId="{4C832865-7B1B-4E73-9990-DB1918485FD8}" srcOrd="2" destOrd="0" presId="urn:microsoft.com/office/officeart/2005/8/layout/radial2"/>
    <dgm:cxn modelId="{F8CE9167-734F-48C8-B9AE-BDE9873691F3}" type="presParOf" srcId="{4C832865-7B1B-4E73-9990-DB1918485FD8}" destId="{112FAF0C-7AA0-4ED3-98CE-880AA3860CF4}" srcOrd="0" destOrd="0" presId="urn:microsoft.com/office/officeart/2005/8/layout/radial2"/>
    <dgm:cxn modelId="{5E7824E7-A0AE-4B03-B5FF-A9DB072498A6}" type="presParOf" srcId="{4C832865-7B1B-4E73-9990-DB1918485FD8}" destId="{8674AE3D-2B57-4AC2-9806-7E528F23BE51}" srcOrd="1" destOrd="0" presId="urn:microsoft.com/office/officeart/2005/8/layout/radial2"/>
    <dgm:cxn modelId="{D6CDFD8E-B7DD-4F0A-957D-9B4BBB332444}" type="presParOf" srcId="{8F766F44-B71F-4966-B7D2-E75207B26F48}" destId="{FEA7A507-4010-4B03-8974-1F4629A7C659}" srcOrd="3" destOrd="0" presId="urn:microsoft.com/office/officeart/2005/8/layout/radial2"/>
    <dgm:cxn modelId="{0A109BC3-DA4F-49A6-BAA0-37682E2F6117}" type="presParOf" srcId="{8F766F44-B71F-4966-B7D2-E75207B26F48}" destId="{22DC7A00-625D-405F-BC6B-0BE785AA6D42}" srcOrd="4" destOrd="0" presId="urn:microsoft.com/office/officeart/2005/8/layout/radial2"/>
    <dgm:cxn modelId="{BF7C36A3-D3EF-404A-96C3-ADD93089DB55}" type="presParOf" srcId="{22DC7A00-625D-405F-BC6B-0BE785AA6D42}" destId="{D11477D4-A633-4150-861F-340E819067B7}" srcOrd="0" destOrd="0" presId="urn:microsoft.com/office/officeart/2005/8/layout/radial2"/>
    <dgm:cxn modelId="{914DB76D-CA74-4E34-AAAA-9EDC9661046B}" type="presParOf" srcId="{22DC7A00-625D-405F-BC6B-0BE785AA6D42}" destId="{365CFED1-CC67-458C-BE39-677A79F10C4C}" srcOrd="1" destOrd="0" presId="urn:microsoft.com/office/officeart/2005/8/layout/radial2"/>
    <dgm:cxn modelId="{1DCC5F5E-9EB8-40EB-BD3B-A784F38B3388}" type="presParOf" srcId="{8F766F44-B71F-4966-B7D2-E75207B26F48}" destId="{421D1051-38AC-46A0-94D8-9C3D8ECAB34D}" srcOrd="5" destOrd="0" presId="urn:microsoft.com/office/officeart/2005/8/layout/radial2"/>
    <dgm:cxn modelId="{47732253-F81E-4ADE-AB91-157F0766593B}" type="presParOf" srcId="{8F766F44-B71F-4966-B7D2-E75207B26F48}" destId="{E22E63DD-6214-44B6-A4CB-279A417DE0EA}" srcOrd="6" destOrd="0" presId="urn:microsoft.com/office/officeart/2005/8/layout/radial2"/>
    <dgm:cxn modelId="{197E8F8E-E0AE-4861-8CC9-17AC34B6820A}" type="presParOf" srcId="{E22E63DD-6214-44B6-A4CB-279A417DE0EA}" destId="{F23024E1-4DB8-4CF0-A937-3272F2DCB35D}" srcOrd="0" destOrd="0" presId="urn:microsoft.com/office/officeart/2005/8/layout/radial2"/>
    <dgm:cxn modelId="{134A6A77-5288-4F17-8372-8408903674F0}" type="presParOf" srcId="{E22E63DD-6214-44B6-A4CB-279A417DE0EA}" destId="{7765D374-4BF8-4944-A5FB-592A2B99C018}" srcOrd="1" destOrd="0" presId="urn:microsoft.com/office/officeart/2005/8/layout/radial2"/>
    <dgm:cxn modelId="{A82967A0-84E3-4F1A-9D53-875B6DCE6957}" type="presParOf" srcId="{8F766F44-B71F-4966-B7D2-E75207B26F48}" destId="{A2E42AD7-DB21-4DAF-9073-0EA662E606E6}" srcOrd="7" destOrd="0" presId="urn:microsoft.com/office/officeart/2005/8/layout/radial2"/>
    <dgm:cxn modelId="{1E1EAF70-6FE0-491E-AEBB-7E15A798B20F}" type="presParOf" srcId="{8F766F44-B71F-4966-B7D2-E75207B26F48}" destId="{EFECC0F9-3850-4D8E-A34A-7DFB718FBF30}" srcOrd="8" destOrd="0" presId="urn:microsoft.com/office/officeart/2005/8/layout/radial2"/>
    <dgm:cxn modelId="{BE27323D-3EE8-4F1F-8DFA-0582A2D1308B}" type="presParOf" srcId="{EFECC0F9-3850-4D8E-A34A-7DFB718FBF30}" destId="{1D49ED23-4D70-4355-80D3-58B2EC6DDAA7}" srcOrd="0" destOrd="0" presId="urn:microsoft.com/office/officeart/2005/8/layout/radial2"/>
    <dgm:cxn modelId="{6617F8CB-A42C-406A-8D40-4BB9A4A4F22E}" type="presParOf" srcId="{EFECC0F9-3850-4D8E-A34A-7DFB718FBF30}" destId="{5C3A2130-52AB-4D9E-A579-08A027B9D0E7}" srcOrd="1" destOrd="0" presId="urn:microsoft.com/office/officeart/2005/8/layout/radial2"/>
    <dgm:cxn modelId="{E5F57497-3C91-4FA0-8BEC-F086E0C2A90E}" type="presParOf" srcId="{8F766F44-B71F-4966-B7D2-E75207B26F48}" destId="{659DAA40-FD73-4065-A90D-6AFD7B20A78D}" srcOrd="9" destOrd="0" presId="urn:microsoft.com/office/officeart/2005/8/layout/radial2"/>
    <dgm:cxn modelId="{41C2C9C7-5B7A-4ED4-A19E-2A25353C9B66}" type="presParOf" srcId="{8F766F44-B71F-4966-B7D2-E75207B26F48}" destId="{4A4C88C1-45C6-4BD7-966D-7C767ECC6F8A}" srcOrd="10" destOrd="0" presId="urn:microsoft.com/office/officeart/2005/8/layout/radial2"/>
    <dgm:cxn modelId="{144DD54B-914C-40B8-9F99-D7DF828C11FB}" type="presParOf" srcId="{4A4C88C1-45C6-4BD7-966D-7C767ECC6F8A}" destId="{75341578-38D9-4776-B6C1-DDA8B4193BDB}" srcOrd="0" destOrd="0" presId="urn:microsoft.com/office/officeart/2005/8/layout/radial2"/>
    <dgm:cxn modelId="{A10A9524-B8BD-4FD3-A249-CA37E792CFDF}" type="presParOf" srcId="{4A4C88C1-45C6-4BD7-966D-7C767ECC6F8A}" destId="{130BF2AF-E518-4392-A526-C1A6050CBEF9}" srcOrd="1" destOrd="0" presId="urn:microsoft.com/office/officeart/2005/8/layout/radial2"/>
    <dgm:cxn modelId="{41831398-C1E6-483F-A4D0-33ED855C1151}" type="presParOf" srcId="{8F766F44-B71F-4966-B7D2-E75207B26F48}" destId="{4E10F8AE-8ED9-461A-9F7F-88AD447CEA1F}" srcOrd="11" destOrd="0" presId="urn:microsoft.com/office/officeart/2005/8/layout/radial2"/>
    <dgm:cxn modelId="{42089991-5AFC-409C-A666-C9CA8EF5E75E}" type="presParOf" srcId="{8F766F44-B71F-4966-B7D2-E75207B26F48}" destId="{3921CD61-A454-4411-8A45-B0DB4F62F953}" srcOrd="12" destOrd="0" presId="urn:microsoft.com/office/officeart/2005/8/layout/radial2"/>
    <dgm:cxn modelId="{AF46984A-88EE-47FB-B047-105FEAA99A9D}" type="presParOf" srcId="{3921CD61-A454-4411-8A45-B0DB4F62F953}" destId="{6107E920-8B51-4C1A-965C-F4AF8C4C2A83}" srcOrd="0" destOrd="0" presId="urn:microsoft.com/office/officeart/2005/8/layout/radial2"/>
    <dgm:cxn modelId="{5E238007-C0C9-454E-9C65-E16027A2200D}" type="presParOf" srcId="{3921CD61-A454-4411-8A45-B0DB4F62F953}" destId="{314B8E94-0764-4EC5-AB11-E611EDB9713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0C0AD7-D47A-4B41-ADB2-EB9BAEF17CF3}" type="doc">
      <dgm:prSet loTypeId="urn:microsoft.com/office/officeart/2005/8/layout/radial2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C4964EB-DEC2-404D-A107-2A2AF5F1A7FC}">
      <dgm:prSet phldrT="[Текст]" custT="1"/>
      <dgm:spPr/>
      <dgm:t>
        <a:bodyPr/>
        <a:lstStyle/>
        <a:p>
          <a:r>
            <a:rPr lang="ru-RU" sz="1200" b="1" dirty="0" smtClean="0">
              <a:latin typeface="Bookman Old Style" pitchFamily="18" charset="0"/>
            </a:rPr>
            <a:t>Спортивная зона</a:t>
          </a:r>
          <a:endParaRPr lang="ru-RU" sz="1200" b="1" dirty="0">
            <a:latin typeface="Bookman Old Style" pitchFamily="18" charset="0"/>
          </a:endParaRPr>
        </a:p>
      </dgm:t>
    </dgm:pt>
    <dgm:pt modelId="{EC32566D-8553-4884-8884-F406AF20BE39}" type="parTrans" cxnId="{D90159B7-046F-41C9-8BAB-7671210AB04C}">
      <dgm:prSet/>
      <dgm:spPr/>
      <dgm:t>
        <a:bodyPr/>
        <a:lstStyle/>
        <a:p>
          <a:endParaRPr lang="ru-RU"/>
        </a:p>
      </dgm:t>
    </dgm:pt>
    <dgm:pt modelId="{7CE54CCC-F1E8-4B0F-A71A-BEC8AE2D1DB4}" type="sibTrans" cxnId="{D90159B7-046F-41C9-8BAB-7671210AB04C}">
      <dgm:prSet/>
      <dgm:spPr/>
      <dgm:t>
        <a:bodyPr/>
        <a:lstStyle/>
        <a:p>
          <a:endParaRPr lang="ru-RU"/>
        </a:p>
      </dgm:t>
    </dgm:pt>
    <dgm:pt modelId="{969AAF1E-B78F-4A9D-AEB2-49CE835C6BBB}">
      <dgm:prSet phldrT="[Текст]" custT="1"/>
      <dgm:spPr/>
      <dgm:t>
        <a:bodyPr/>
        <a:lstStyle/>
        <a:p>
          <a:r>
            <a:rPr lang="ru-RU" sz="1200" b="1" dirty="0" smtClean="0">
              <a:latin typeface="Bookman Old Style" pitchFamily="18" charset="0"/>
            </a:rPr>
            <a:t>Зона для игр и отдыха</a:t>
          </a:r>
          <a:endParaRPr lang="ru-RU" sz="1200" b="1" dirty="0">
            <a:latin typeface="Bookman Old Style" pitchFamily="18" charset="0"/>
          </a:endParaRPr>
        </a:p>
      </dgm:t>
    </dgm:pt>
    <dgm:pt modelId="{23A984AB-08C0-4351-9463-DC6FF2A86D05}" type="parTrans" cxnId="{244DBD5B-F6F8-499A-AA7A-E41775944010}">
      <dgm:prSet/>
      <dgm:spPr/>
      <dgm:t>
        <a:bodyPr/>
        <a:lstStyle/>
        <a:p>
          <a:endParaRPr lang="ru-RU"/>
        </a:p>
      </dgm:t>
    </dgm:pt>
    <dgm:pt modelId="{36341A5D-2489-480F-9C82-18D8F7B5B905}" type="sibTrans" cxnId="{244DBD5B-F6F8-499A-AA7A-E41775944010}">
      <dgm:prSet/>
      <dgm:spPr/>
      <dgm:t>
        <a:bodyPr/>
        <a:lstStyle/>
        <a:p>
          <a:endParaRPr lang="ru-RU"/>
        </a:p>
      </dgm:t>
    </dgm:pt>
    <dgm:pt modelId="{269BE734-C3D2-4396-9112-C65A3F36916F}">
      <dgm:prSet phldrT="[Текст]" custT="1"/>
      <dgm:spPr/>
      <dgm:t>
        <a:bodyPr/>
        <a:lstStyle/>
        <a:p>
          <a:r>
            <a:rPr lang="ru-RU" sz="1200" b="1" dirty="0" smtClean="0">
              <a:latin typeface="Bookman Old Style" pitchFamily="18" charset="0"/>
            </a:rPr>
            <a:t>Зеленая зона (деревья и кустарники</a:t>
          </a:r>
          <a:endParaRPr lang="ru-RU" sz="1200" b="1" dirty="0">
            <a:latin typeface="Bookman Old Style" pitchFamily="18" charset="0"/>
          </a:endParaRPr>
        </a:p>
      </dgm:t>
    </dgm:pt>
    <dgm:pt modelId="{5ADE05EA-FB0C-487D-B242-753386B6023C}" type="parTrans" cxnId="{398C0734-E6C2-4EBC-9DFB-3B58C1B00D9E}">
      <dgm:prSet/>
      <dgm:spPr/>
      <dgm:t>
        <a:bodyPr/>
        <a:lstStyle/>
        <a:p>
          <a:endParaRPr lang="ru-RU"/>
        </a:p>
      </dgm:t>
    </dgm:pt>
    <dgm:pt modelId="{04518F14-9CC7-4F3F-8F41-C35F237DF4A8}" type="sibTrans" cxnId="{398C0734-E6C2-4EBC-9DFB-3B58C1B00D9E}">
      <dgm:prSet/>
      <dgm:spPr/>
      <dgm:t>
        <a:bodyPr/>
        <a:lstStyle/>
        <a:p>
          <a:endParaRPr lang="ru-RU"/>
        </a:p>
      </dgm:t>
    </dgm:pt>
    <dgm:pt modelId="{A4006BF5-8F51-4F12-BD64-F13D3EB98738}">
      <dgm:prSet phldrT="[Текст]" custT="1"/>
      <dgm:spPr/>
      <dgm:t>
        <a:bodyPr/>
        <a:lstStyle/>
        <a:p>
          <a:r>
            <a:rPr lang="ru-RU" sz="1200" b="1" dirty="0" smtClean="0">
              <a:latin typeface="Bookman Old Style" pitchFamily="18" charset="0"/>
            </a:rPr>
            <a:t>Клумбы и цветники</a:t>
          </a:r>
          <a:endParaRPr lang="ru-RU" sz="1200" b="1" dirty="0">
            <a:latin typeface="Bookman Old Style" pitchFamily="18" charset="0"/>
          </a:endParaRPr>
        </a:p>
      </dgm:t>
    </dgm:pt>
    <dgm:pt modelId="{CAC58884-8FB1-4D92-9738-0DCCF2D30348}" type="parTrans" cxnId="{C1B5DE71-7F8A-4C3D-AADA-EFC587D5A59C}">
      <dgm:prSet/>
      <dgm:spPr/>
      <dgm:t>
        <a:bodyPr/>
        <a:lstStyle/>
        <a:p>
          <a:endParaRPr lang="ru-RU"/>
        </a:p>
      </dgm:t>
    </dgm:pt>
    <dgm:pt modelId="{321FAC80-C523-482F-9232-D3372595D34F}" type="sibTrans" cxnId="{C1B5DE71-7F8A-4C3D-AADA-EFC587D5A59C}">
      <dgm:prSet/>
      <dgm:spPr/>
      <dgm:t>
        <a:bodyPr/>
        <a:lstStyle/>
        <a:p>
          <a:endParaRPr lang="ru-RU"/>
        </a:p>
      </dgm:t>
    </dgm:pt>
    <dgm:pt modelId="{834BFD02-3402-4422-A213-C6DC2F641E32}" type="pres">
      <dgm:prSet presAssocID="{F70C0AD7-D47A-4B41-ADB2-EB9BAEF17CF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38192A-4984-40E4-89F0-DA39B0FD84F7}" type="pres">
      <dgm:prSet presAssocID="{F70C0AD7-D47A-4B41-ADB2-EB9BAEF17CF3}" presName="cycle" presStyleCnt="0"/>
      <dgm:spPr/>
    </dgm:pt>
    <dgm:pt modelId="{B7DEF2F9-7023-4B68-8198-7F9276991DD6}" type="pres">
      <dgm:prSet presAssocID="{F70C0AD7-D47A-4B41-ADB2-EB9BAEF17CF3}" presName="centerShape" presStyleCnt="0"/>
      <dgm:spPr/>
    </dgm:pt>
    <dgm:pt modelId="{FB96E1F2-0ADE-4971-BC06-B1CCF56489AD}" type="pres">
      <dgm:prSet presAssocID="{F70C0AD7-D47A-4B41-ADB2-EB9BAEF17CF3}" presName="connSite" presStyleLbl="node1" presStyleIdx="0" presStyleCnt="5"/>
      <dgm:spPr/>
    </dgm:pt>
    <dgm:pt modelId="{D1B25C6D-95F8-49A3-9F44-9A1332D4B17B}" type="pres">
      <dgm:prSet presAssocID="{F70C0AD7-D47A-4B41-ADB2-EB9BAEF17CF3}" presName="visible" presStyleLbl="node1" presStyleIdx="0" presStyleCnt="5"/>
      <dgm:spPr/>
    </dgm:pt>
    <dgm:pt modelId="{AE63BF92-6E7F-44B5-A94E-689A41288E3D}" type="pres">
      <dgm:prSet presAssocID="{EC32566D-8553-4884-8884-F406AF20BE39}" presName="Name25" presStyleLbl="parChTrans1D1" presStyleIdx="0" presStyleCnt="4"/>
      <dgm:spPr/>
      <dgm:t>
        <a:bodyPr/>
        <a:lstStyle/>
        <a:p>
          <a:endParaRPr lang="ru-RU"/>
        </a:p>
      </dgm:t>
    </dgm:pt>
    <dgm:pt modelId="{E2BA75E0-6702-4011-8366-C72FF612EA18}" type="pres">
      <dgm:prSet presAssocID="{EC4964EB-DEC2-404D-A107-2A2AF5F1A7FC}" presName="node" presStyleCnt="0"/>
      <dgm:spPr/>
    </dgm:pt>
    <dgm:pt modelId="{FE9379CD-0C03-49CA-8A7D-D25D485B449C}" type="pres">
      <dgm:prSet presAssocID="{EC4964EB-DEC2-404D-A107-2A2AF5F1A7FC}" presName="parentNode" presStyleLbl="node1" presStyleIdx="1" presStyleCnt="5" custScaleX="135617" custScaleY="608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15B60-5B7F-4408-A106-7DB4ECB1BA1D}" type="pres">
      <dgm:prSet presAssocID="{EC4964EB-DEC2-404D-A107-2A2AF5F1A7F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85C75-DE1C-4F60-A256-0F5106234343}" type="pres">
      <dgm:prSet presAssocID="{23A984AB-08C0-4351-9463-DC6FF2A86D05}" presName="Name25" presStyleLbl="parChTrans1D1" presStyleIdx="1" presStyleCnt="4"/>
      <dgm:spPr/>
      <dgm:t>
        <a:bodyPr/>
        <a:lstStyle/>
        <a:p>
          <a:endParaRPr lang="ru-RU"/>
        </a:p>
      </dgm:t>
    </dgm:pt>
    <dgm:pt modelId="{638BCA7B-8DFD-477A-8276-404301677893}" type="pres">
      <dgm:prSet presAssocID="{969AAF1E-B78F-4A9D-AEB2-49CE835C6BBB}" presName="node" presStyleCnt="0"/>
      <dgm:spPr/>
    </dgm:pt>
    <dgm:pt modelId="{13A4E557-F673-403A-94FF-C515F20D0BCE}" type="pres">
      <dgm:prSet presAssocID="{969AAF1E-B78F-4A9D-AEB2-49CE835C6BBB}" presName="parentNode" presStyleLbl="node1" presStyleIdx="2" presStyleCnt="5" custScaleX="140074" custScaleY="64672" custLinFactNeighborX="9760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8CC52-949C-4635-8322-E36B21840C50}" type="pres">
      <dgm:prSet presAssocID="{969AAF1E-B78F-4A9D-AEB2-49CE835C6BB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347A-AAD1-4CA7-8BC5-F6AF57BA9824}" type="pres">
      <dgm:prSet presAssocID="{5ADE05EA-FB0C-487D-B242-753386B6023C}" presName="Name25" presStyleLbl="parChTrans1D1" presStyleIdx="2" presStyleCnt="4"/>
      <dgm:spPr/>
      <dgm:t>
        <a:bodyPr/>
        <a:lstStyle/>
        <a:p>
          <a:endParaRPr lang="ru-RU"/>
        </a:p>
      </dgm:t>
    </dgm:pt>
    <dgm:pt modelId="{DC473C0D-6901-4434-9D4B-7B22633E6137}" type="pres">
      <dgm:prSet presAssocID="{269BE734-C3D2-4396-9112-C65A3F36916F}" presName="node" presStyleCnt="0"/>
      <dgm:spPr/>
    </dgm:pt>
    <dgm:pt modelId="{7E296C87-17AB-40AC-8EEC-D2B028989717}" type="pres">
      <dgm:prSet presAssocID="{269BE734-C3D2-4396-9112-C65A3F36916F}" presName="parentNode" presStyleLbl="node1" presStyleIdx="3" presStyleCnt="5" custScaleX="150597" custScaleY="609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9B4EEF-FCC6-4FE6-AFBE-86C9328B0735}" type="pres">
      <dgm:prSet presAssocID="{269BE734-C3D2-4396-9112-C65A3F36916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50FB2-62F3-47A2-A96B-8E99AB043BD0}" type="pres">
      <dgm:prSet presAssocID="{CAC58884-8FB1-4D92-9738-0DCCF2D30348}" presName="Name25" presStyleLbl="parChTrans1D1" presStyleIdx="3" presStyleCnt="4"/>
      <dgm:spPr/>
      <dgm:t>
        <a:bodyPr/>
        <a:lstStyle/>
        <a:p>
          <a:endParaRPr lang="ru-RU"/>
        </a:p>
      </dgm:t>
    </dgm:pt>
    <dgm:pt modelId="{2A985793-6CB8-4BC4-88E2-0DDE3C3D8D4B}" type="pres">
      <dgm:prSet presAssocID="{A4006BF5-8F51-4F12-BD64-F13D3EB98738}" presName="node" presStyleCnt="0"/>
      <dgm:spPr/>
    </dgm:pt>
    <dgm:pt modelId="{1DB6E2A8-7E8A-4306-98EA-D5C396B364AA}" type="pres">
      <dgm:prSet presAssocID="{A4006BF5-8F51-4F12-BD64-F13D3EB98738}" presName="parentNode" presStyleLbl="node1" presStyleIdx="4" presStyleCnt="5" custScaleX="1640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BF4AA-5A9E-40F2-ABB2-C186E54D236F}" type="pres">
      <dgm:prSet presAssocID="{A4006BF5-8F51-4F12-BD64-F13D3EB9873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44DBD5B-F6F8-499A-AA7A-E41775944010}" srcId="{F70C0AD7-D47A-4B41-ADB2-EB9BAEF17CF3}" destId="{969AAF1E-B78F-4A9D-AEB2-49CE835C6BBB}" srcOrd="1" destOrd="0" parTransId="{23A984AB-08C0-4351-9463-DC6FF2A86D05}" sibTransId="{36341A5D-2489-480F-9C82-18D8F7B5B905}"/>
    <dgm:cxn modelId="{D90159B7-046F-41C9-8BAB-7671210AB04C}" srcId="{F70C0AD7-D47A-4B41-ADB2-EB9BAEF17CF3}" destId="{EC4964EB-DEC2-404D-A107-2A2AF5F1A7FC}" srcOrd="0" destOrd="0" parTransId="{EC32566D-8553-4884-8884-F406AF20BE39}" sibTransId="{7CE54CCC-F1E8-4B0F-A71A-BEC8AE2D1DB4}"/>
    <dgm:cxn modelId="{7CC0D263-7D3C-478B-A84E-7815A007DA37}" type="presOf" srcId="{EC32566D-8553-4884-8884-F406AF20BE39}" destId="{AE63BF92-6E7F-44B5-A94E-689A41288E3D}" srcOrd="0" destOrd="0" presId="urn:microsoft.com/office/officeart/2005/8/layout/radial2"/>
    <dgm:cxn modelId="{FE34CED4-AEB3-4849-912C-F3ED3C76AE12}" type="presOf" srcId="{CAC58884-8FB1-4D92-9738-0DCCF2D30348}" destId="{36250FB2-62F3-47A2-A96B-8E99AB043BD0}" srcOrd="0" destOrd="0" presId="urn:microsoft.com/office/officeart/2005/8/layout/radial2"/>
    <dgm:cxn modelId="{5E3A7170-89C8-41CB-B246-94BE6C96F044}" type="presOf" srcId="{F70C0AD7-D47A-4B41-ADB2-EB9BAEF17CF3}" destId="{834BFD02-3402-4422-A213-C6DC2F641E32}" srcOrd="0" destOrd="0" presId="urn:microsoft.com/office/officeart/2005/8/layout/radial2"/>
    <dgm:cxn modelId="{3134F693-71B3-4367-A280-C65B09FD348C}" type="presOf" srcId="{EC4964EB-DEC2-404D-A107-2A2AF5F1A7FC}" destId="{FE9379CD-0C03-49CA-8A7D-D25D485B449C}" srcOrd="0" destOrd="0" presId="urn:microsoft.com/office/officeart/2005/8/layout/radial2"/>
    <dgm:cxn modelId="{3D362623-BE5B-42BB-B723-3EF49243816A}" type="presOf" srcId="{969AAF1E-B78F-4A9D-AEB2-49CE835C6BBB}" destId="{13A4E557-F673-403A-94FF-C515F20D0BCE}" srcOrd="0" destOrd="0" presId="urn:microsoft.com/office/officeart/2005/8/layout/radial2"/>
    <dgm:cxn modelId="{E480AF20-C498-4918-8FBA-FC3C7EAFFBA6}" type="presOf" srcId="{23A984AB-08C0-4351-9463-DC6FF2A86D05}" destId="{08985C75-DE1C-4F60-A256-0F5106234343}" srcOrd="0" destOrd="0" presId="urn:microsoft.com/office/officeart/2005/8/layout/radial2"/>
    <dgm:cxn modelId="{C1B5DE71-7F8A-4C3D-AADA-EFC587D5A59C}" srcId="{F70C0AD7-D47A-4B41-ADB2-EB9BAEF17CF3}" destId="{A4006BF5-8F51-4F12-BD64-F13D3EB98738}" srcOrd="3" destOrd="0" parTransId="{CAC58884-8FB1-4D92-9738-0DCCF2D30348}" sibTransId="{321FAC80-C523-482F-9232-D3372595D34F}"/>
    <dgm:cxn modelId="{398C0734-E6C2-4EBC-9DFB-3B58C1B00D9E}" srcId="{F70C0AD7-D47A-4B41-ADB2-EB9BAEF17CF3}" destId="{269BE734-C3D2-4396-9112-C65A3F36916F}" srcOrd="2" destOrd="0" parTransId="{5ADE05EA-FB0C-487D-B242-753386B6023C}" sibTransId="{04518F14-9CC7-4F3F-8F41-C35F237DF4A8}"/>
    <dgm:cxn modelId="{6D56C86F-10A6-4DB8-A7C3-A27B2762133F}" type="presOf" srcId="{A4006BF5-8F51-4F12-BD64-F13D3EB98738}" destId="{1DB6E2A8-7E8A-4306-98EA-D5C396B364AA}" srcOrd="0" destOrd="0" presId="urn:microsoft.com/office/officeart/2005/8/layout/radial2"/>
    <dgm:cxn modelId="{E1FF9690-9232-422C-B11A-5835C3A4A619}" type="presOf" srcId="{269BE734-C3D2-4396-9112-C65A3F36916F}" destId="{7E296C87-17AB-40AC-8EEC-D2B028989717}" srcOrd="0" destOrd="0" presId="urn:microsoft.com/office/officeart/2005/8/layout/radial2"/>
    <dgm:cxn modelId="{7FA4E0ED-7236-4405-9D62-4AFB3A0C22AE}" type="presOf" srcId="{5ADE05EA-FB0C-487D-B242-753386B6023C}" destId="{13B5347A-AAD1-4CA7-8BC5-F6AF57BA9824}" srcOrd="0" destOrd="0" presId="urn:microsoft.com/office/officeart/2005/8/layout/radial2"/>
    <dgm:cxn modelId="{96383F49-0299-41D0-9D37-69D9732DEE5E}" type="presParOf" srcId="{834BFD02-3402-4422-A213-C6DC2F641E32}" destId="{6A38192A-4984-40E4-89F0-DA39B0FD84F7}" srcOrd="0" destOrd="0" presId="urn:microsoft.com/office/officeart/2005/8/layout/radial2"/>
    <dgm:cxn modelId="{EC46CC60-9888-419B-9DFC-3CFEB6B19F0D}" type="presParOf" srcId="{6A38192A-4984-40E4-89F0-DA39B0FD84F7}" destId="{B7DEF2F9-7023-4B68-8198-7F9276991DD6}" srcOrd="0" destOrd="0" presId="urn:microsoft.com/office/officeart/2005/8/layout/radial2"/>
    <dgm:cxn modelId="{B7F02138-EEF9-4E6D-BBD6-6B8662CF7365}" type="presParOf" srcId="{B7DEF2F9-7023-4B68-8198-7F9276991DD6}" destId="{FB96E1F2-0ADE-4971-BC06-B1CCF56489AD}" srcOrd="0" destOrd="0" presId="urn:microsoft.com/office/officeart/2005/8/layout/radial2"/>
    <dgm:cxn modelId="{DB395798-2D69-4701-8A9F-B56D13B84D05}" type="presParOf" srcId="{B7DEF2F9-7023-4B68-8198-7F9276991DD6}" destId="{D1B25C6D-95F8-49A3-9F44-9A1332D4B17B}" srcOrd="1" destOrd="0" presId="urn:microsoft.com/office/officeart/2005/8/layout/radial2"/>
    <dgm:cxn modelId="{2956495E-A1B9-4DF0-824B-2B322ED4F727}" type="presParOf" srcId="{6A38192A-4984-40E4-89F0-DA39B0FD84F7}" destId="{AE63BF92-6E7F-44B5-A94E-689A41288E3D}" srcOrd="1" destOrd="0" presId="urn:microsoft.com/office/officeart/2005/8/layout/radial2"/>
    <dgm:cxn modelId="{B5E7AB5A-82E0-4E90-88FB-8DC7B80BB249}" type="presParOf" srcId="{6A38192A-4984-40E4-89F0-DA39B0FD84F7}" destId="{E2BA75E0-6702-4011-8366-C72FF612EA18}" srcOrd="2" destOrd="0" presId="urn:microsoft.com/office/officeart/2005/8/layout/radial2"/>
    <dgm:cxn modelId="{360EB203-C513-4373-92C4-98BFC13814E5}" type="presParOf" srcId="{E2BA75E0-6702-4011-8366-C72FF612EA18}" destId="{FE9379CD-0C03-49CA-8A7D-D25D485B449C}" srcOrd="0" destOrd="0" presId="urn:microsoft.com/office/officeart/2005/8/layout/radial2"/>
    <dgm:cxn modelId="{74034E26-5660-4E6A-B06C-F5C3A5D20A92}" type="presParOf" srcId="{E2BA75E0-6702-4011-8366-C72FF612EA18}" destId="{D8715B60-5B7F-4408-A106-7DB4ECB1BA1D}" srcOrd="1" destOrd="0" presId="urn:microsoft.com/office/officeart/2005/8/layout/radial2"/>
    <dgm:cxn modelId="{A5046B15-2EFF-4ECB-AE16-DE4F64725F90}" type="presParOf" srcId="{6A38192A-4984-40E4-89F0-DA39B0FD84F7}" destId="{08985C75-DE1C-4F60-A256-0F5106234343}" srcOrd="3" destOrd="0" presId="urn:microsoft.com/office/officeart/2005/8/layout/radial2"/>
    <dgm:cxn modelId="{F6C4B405-3268-430B-9AA1-53363BF198BB}" type="presParOf" srcId="{6A38192A-4984-40E4-89F0-DA39B0FD84F7}" destId="{638BCA7B-8DFD-477A-8276-404301677893}" srcOrd="4" destOrd="0" presId="urn:microsoft.com/office/officeart/2005/8/layout/radial2"/>
    <dgm:cxn modelId="{349BFB6A-208C-48E5-8306-2DA7447BD2BE}" type="presParOf" srcId="{638BCA7B-8DFD-477A-8276-404301677893}" destId="{13A4E557-F673-403A-94FF-C515F20D0BCE}" srcOrd="0" destOrd="0" presId="urn:microsoft.com/office/officeart/2005/8/layout/radial2"/>
    <dgm:cxn modelId="{31FE3ECE-BD6F-4009-B948-47794D67C759}" type="presParOf" srcId="{638BCA7B-8DFD-477A-8276-404301677893}" destId="{A9E8CC52-949C-4635-8322-E36B21840C50}" srcOrd="1" destOrd="0" presId="urn:microsoft.com/office/officeart/2005/8/layout/radial2"/>
    <dgm:cxn modelId="{0E142BBA-E0B2-4C8C-9011-A28274BFA797}" type="presParOf" srcId="{6A38192A-4984-40E4-89F0-DA39B0FD84F7}" destId="{13B5347A-AAD1-4CA7-8BC5-F6AF57BA9824}" srcOrd="5" destOrd="0" presId="urn:microsoft.com/office/officeart/2005/8/layout/radial2"/>
    <dgm:cxn modelId="{8B536A13-B30C-41AE-BF9F-4030D394283E}" type="presParOf" srcId="{6A38192A-4984-40E4-89F0-DA39B0FD84F7}" destId="{DC473C0D-6901-4434-9D4B-7B22633E6137}" srcOrd="6" destOrd="0" presId="urn:microsoft.com/office/officeart/2005/8/layout/radial2"/>
    <dgm:cxn modelId="{C9A0566A-9D9C-4871-8BDE-B21D108A0752}" type="presParOf" srcId="{DC473C0D-6901-4434-9D4B-7B22633E6137}" destId="{7E296C87-17AB-40AC-8EEC-D2B028989717}" srcOrd="0" destOrd="0" presId="urn:microsoft.com/office/officeart/2005/8/layout/radial2"/>
    <dgm:cxn modelId="{9D712C50-447B-425A-B63F-02B72D6B91ED}" type="presParOf" srcId="{DC473C0D-6901-4434-9D4B-7B22633E6137}" destId="{C99B4EEF-FCC6-4FE6-AFBE-86C9328B0735}" srcOrd="1" destOrd="0" presId="urn:microsoft.com/office/officeart/2005/8/layout/radial2"/>
    <dgm:cxn modelId="{BCFDE2FF-09E6-43E3-BCB0-79C2BF86DA9E}" type="presParOf" srcId="{6A38192A-4984-40E4-89F0-DA39B0FD84F7}" destId="{36250FB2-62F3-47A2-A96B-8E99AB043BD0}" srcOrd="7" destOrd="0" presId="urn:microsoft.com/office/officeart/2005/8/layout/radial2"/>
    <dgm:cxn modelId="{A4107776-02D6-4171-A6CE-3282214E0805}" type="presParOf" srcId="{6A38192A-4984-40E4-89F0-DA39B0FD84F7}" destId="{2A985793-6CB8-4BC4-88E2-0DDE3C3D8D4B}" srcOrd="8" destOrd="0" presId="urn:microsoft.com/office/officeart/2005/8/layout/radial2"/>
    <dgm:cxn modelId="{0E0BC8CE-361A-4685-9709-5A9A26DEB089}" type="presParOf" srcId="{2A985793-6CB8-4BC4-88E2-0DDE3C3D8D4B}" destId="{1DB6E2A8-7E8A-4306-98EA-D5C396B364AA}" srcOrd="0" destOrd="0" presId="urn:microsoft.com/office/officeart/2005/8/layout/radial2"/>
    <dgm:cxn modelId="{4337E8E5-50DA-44EB-B89D-63A30EF89033}" type="presParOf" srcId="{2A985793-6CB8-4BC4-88E2-0DDE3C3D8D4B}" destId="{5DDBF4AA-5A9E-40F2-ABB2-C186E54D236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A22CCE-6E3D-4B58-AEE5-F2127CED3D12}">
      <dsp:nvSpPr>
        <dsp:cNvPr id="0" name=""/>
        <dsp:cNvSpPr/>
      </dsp:nvSpPr>
      <dsp:spPr>
        <a:xfrm>
          <a:off x="0" y="431481"/>
          <a:ext cx="713913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1BD8D6-FFEB-431F-A147-6E760FD39FC5}">
      <dsp:nvSpPr>
        <dsp:cNvPr id="0" name=""/>
        <dsp:cNvSpPr/>
      </dsp:nvSpPr>
      <dsp:spPr>
        <a:xfrm>
          <a:off x="356956" y="62481"/>
          <a:ext cx="4997395" cy="73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90" tIns="0" rIns="1888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Возможность общения и совместной деятельности детей и взрослых</a:t>
          </a:r>
          <a:endParaRPr lang="ru-RU" sz="1600" b="1" kern="1200" dirty="0">
            <a:latin typeface="Bookman Old Style" pitchFamily="18" charset="0"/>
          </a:endParaRPr>
        </a:p>
      </dsp:txBody>
      <dsp:txXfrm>
        <a:off x="356956" y="62481"/>
        <a:ext cx="4997395" cy="738000"/>
      </dsp:txXfrm>
    </dsp:sp>
    <dsp:sp modelId="{02BEB424-C71B-4372-83B3-BC8023D41C09}">
      <dsp:nvSpPr>
        <dsp:cNvPr id="0" name=""/>
        <dsp:cNvSpPr/>
      </dsp:nvSpPr>
      <dsp:spPr>
        <a:xfrm>
          <a:off x="0" y="1565481"/>
          <a:ext cx="713913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685580-5CD2-4F97-9293-17D891B40739}">
      <dsp:nvSpPr>
        <dsp:cNvPr id="0" name=""/>
        <dsp:cNvSpPr/>
      </dsp:nvSpPr>
      <dsp:spPr>
        <a:xfrm>
          <a:off x="356956" y="1196481"/>
          <a:ext cx="4997395" cy="738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90" tIns="0" rIns="1888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Возможность  двигательной активности детей</a:t>
          </a:r>
          <a:endParaRPr lang="ru-RU" sz="1600" b="1" kern="1200" dirty="0">
            <a:latin typeface="Bookman Old Style" pitchFamily="18" charset="0"/>
          </a:endParaRPr>
        </a:p>
      </dsp:txBody>
      <dsp:txXfrm>
        <a:off x="356956" y="1196481"/>
        <a:ext cx="4997395" cy="738000"/>
      </dsp:txXfrm>
    </dsp:sp>
    <dsp:sp modelId="{5708275D-215F-4F3B-86EF-F29CFCE5DC2D}">
      <dsp:nvSpPr>
        <dsp:cNvPr id="0" name=""/>
        <dsp:cNvSpPr/>
      </dsp:nvSpPr>
      <dsp:spPr>
        <a:xfrm>
          <a:off x="0" y="2699481"/>
          <a:ext cx="713913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CF2C10-E6E2-4019-8047-52CCF0BDB27A}">
      <dsp:nvSpPr>
        <dsp:cNvPr id="0" name=""/>
        <dsp:cNvSpPr/>
      </dsp:nvSpPr>
      <dsp:spPr>
        <a:xfrm>
          <a:off x="356956" y="2330481"/>
          <a:ext cx="4997395" cy="738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90" tIns="0" rIns="1888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Возможности для уединения</a:t>
          </a:r>
          <a:endParaRPr lang="ru-RU" sz="1600" b="1" kern="1200" dirty="0">
            <a:latin typeface="Bookman Old Style" pitchFamily="18" charset="0"/>
          </a:endParaRPr>
        </a:p>
      </dsp:txBody>
      <dsp:txXfrm>
        <a:off x="356956" y="2330481"/>
        <a:ext cx="4997395" cy="738000"/>
      </dsp:txXfrm>
    </dsp:sp>
    <dsp:sp modelId="{8BDAD97D-B748-4A04-A794-398D4F3E4CDC}">
      <dsp:nvSpPr>
        <dsp:cNvPr id="0" name=""/>
        <dsp:cNvSpPr/>
      </dsp:nvSpPr>
      <dsp:spPr>
        <a:xfrm>
          <a:off x="0" y="3833481"/>
          <a:ext cx="713913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BCD0AB-7EC7-4D89-BE9E-CA620C4AAE42}">
      <dsp:nvSpPr>
        <dsp:cNvPr id="0" name=""/>
        <dsp:cNvSpPr/>
      </dsp:nvSpPr>
      <dsp:spPr>
        <a:xfrm>
          <a:off x="356956" y="3464481"/>
          <a:ext cx="4997395" cy="738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90" tIns="0" rIns="1888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Возможности для творчества</a:t>
          </a:r>
          <a:endParaRPr lang="ru-RU" sz="1600" b="1" kern="1200" dirty="0">
            <a:latin typeface="Bookman Old Style" pitchFamily="18" charset="0"/>
          </a:endParaRPr>
        </a:p>
      </dsp:txBody>
      <dsp:txXfrm>
        <a:off x="356956" y="3464481"/>
        <a:ext cx="4997395" cy="738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10F8AE-8ED9-461A-9F7F-88AD447CEA1F}">
      <dsp:nvSpPr>
        <dsp:cNvPr id="0" name=""/>
        <dsp:cNvSpPr/>
      </dsp:nvSpPr>
      <dsp:spPr>
        <a:xfrm rot="3422858">
          <a:off x="1553950" y="3726352"/>
          <a:ext cx="1737663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1737663" y="1529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DAA40-FD73-4065-A90D-6AFD7B20A78D}">
      <dsp:nvSpPr>
        <dsp:cNvPr id="0" name=""/>
        <dsp:cNvSpPr/>
      </dsp:nvSpPr>
      <dsp:spPr>
        <a:xfrm rot="2105200">
          <a:off x="1970162" y="3276749"/>
          <a:ext cx="1407440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1407440" y="1529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42AD7-DB21-4DAF-9073-0EA662E606E6}">
      <dsp:nvSpPr>
        <dsp:cNvPr id="0" name=""/>
        <dsp:cNvSpPr/>
      </dsp:nvSpPr>
      <dsp:spPr>
        <a:xfrm rot="714051">
          <a:off x="2087421" y="2767442"/>
          <a:ext cx="987978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987978" y="1529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D1051-38AC-46A0-94D8-9C3D8ECAB34D}">
      <dsp:nvSpPr>
        <dsp:cNvPr id="0" name=""/>
        <dsp:cNvSpPr/>
      </dsp:nvSpPr>
      <dsp:spPr>
        <a:xfrm rot="20885207">
          <a:off x="2087485" y="2387172"/>
          <a:ext cx="979992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979992" y="1529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7A507-4010-4B03-8974-1F4629A7C659}">
      <dsp:nvSpPr>
        <dsp:cNvPr id="0" name=""/>
        <dsp:cNvSpPr/>
      </dsp:nvSpPr>
      <dsp:spPr>
        <a:xfrm rot="19446494">
          <a:off x="1970126" y="1877895"/>
          <a:ext cx="1347343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1347343" y="1529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B8C85-3D6B-45DE-B162-A102265C9F72}">
      <dsp:nvSpPr>
        <dsp:cNvPr id="0" name=""/>
        <dsp:cNvSpPr/>
      </dsp:nvSpPr>
      <dsp:spPr>
        <a:xfrm rot="18146093">
          <a:off x="1544672" y="1428287"/>
          <a:ext cx="1726079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1726079" y="1529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27E543-9E5E-4C87-B0D7-BB9935E51058}">
      <dsp:nvSpPr>
        <dsp:cNvPr id="0" name=""/>
        <dsp:cNvSpPr/>
      </dsp:nvSpPr>
      <dsp:spPr>
        <a:xfrm>
          <a:off x="331454" y="1465269"/>
          <a:ext cx="2692567" cy="22540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2FAF0C-7AA0-4ED3-98CE-880AA3860CF4}">
      <dsp:nvSpPr>
        <dsp:cNvPr id="0" name=""/>
        <dsp:cNvSpPr/>
      </dsp:nvSpPr>
      <dsp:spPr>
        <a:xfrm>
          <a:off x="1787027" y="43"/>
          <a:ext cx="2618159" cy="72051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Bookman Old Style" pitchFamily="18" charset="0"/>
            </a:rPr>
            <a:t>Содержательно-насыщенной</a:t>
          </a:r>
          <a:endParaRPr lang="ru-RU" sz="1200" kern="1200" dirty="0">
            <a:latin typeface="Bookman Old Style" pitchFamily="18" charset="0"/>
          </a:endParaRPr>
        </a:p>
      </dsp:txBody>
      <dsp:txXfrm>
        <a:off x="1787027" y="43"/>
        <a:ext cx="2618159" cy="720515"/>
      </dsp:txXfrm>
    </dsp:sp>
    <dsp:sp modelId="{D11477D4-A633-4150-861F-340E819067B7}">
      <dsp:nvSpPr>
        <dsp:cNvPr id="0" name=""/>
        <dsp:cNvSpPr/>
      </dsp:nvSpPr>
      <dsp:spPr>
        <a:xfrm>
          <a:off x="2274480" y="799006"/>
          <a:ext cx="2767003" cy="72051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Bookman Old Style" pitchFamily="18" charset="0"/>
            </a:rPr>
            <a:t>Трансформируемой</a:t>
          </a:r>
          <a:endParaRPr lang="ru-RU" sz="1200" kern="1200" dirty="0">
            <a:latin typeface="Bookman Old Style" pitchFamily="18" charset="0"/>
          </a:endParaRPr>
        </a:p>
      </dsp:txBody>
      <dsp:txXfrm>
        <a:off x="2274480" y="799006"/>
        <a:ext cx="2767003" cy="720515"/>
      </dsp:txXfrm>
    </dsp:sp>
    <dsp:sp modelId="{F23024E1-4DB8-4CF0-A937-3272F2DCB35D}">
      <dsp:nvSpPr>
        <dsp:cNvPr id="0" name=""/>
        <dsp:cNvSpPr/>
      </dsp:nvSpPr>
      <dsp:spPr>
        <a:xfrm>
          <a:off x="2855092" y="1738243"/>
          <a:ext cx="2326307" cy="72051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Bookman Old Style" pitchFamily="18" charset="0"/>
            </a:rPr>
            <a:t>Полифункциональной</a:t>
          </a:r>
          <a:endParaRPr lang="ru-RU" sz="1200" kern="1200" dirty="0">
            <a:latin typeface="Bookman Old Style" pitchFamily="18" charset="0"/>
          </a:endParaRPr>
        </a:p>
      </dsp:txBody>
      <dsp:txXfrm>
        <a:off x="2855092" y="1738243"/>
        <a:ext cx="2326307" cy="720515"/>
      </dsp:txXfrm>
    </dsp:sp>
    <dsp:sp modelId="{1D49ED23-4D70-4355-80D3-58B2EC6DDAA7}">
      <dsp:nvSpPr>
        <dsp:cNvPr id="0" name=""/>
        <dsp:cNvSpPr/>
      </dsp:nvSpPr>
      <dsp:spPr>
        <a:xfrm>
          <a:off x="2867606" y="2725816"/>
          <a:ext cx="2306284" cy="72051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Bookman Old Style" pitchFamily="18" charset="0"/>
            </a:rPr>
            <a:t>Вариативной </a:t>
          </a:r>
          <a:endParaRPr lang="ru-RU" sz="1200" kern="1200" dirty="0">
            <a:latin typeface="Bookman Old Style" pitchFamily="18" charset="0"/>
          </a:endParaRPr>
        </a:p>
      </dsp:txBody>
      <dsp:txXfrm>
        <a:off x="2867606" y="2725816"/>
        <a:ext cx="2306284" cy="720515"/>
      </dsp:txXfrm>
    </dsp:sp>
    <dsp:sp modelId="{75341578-38D9-4776-B6C1-DDA8B4193BDB}">
      <dsp:nvSpPr>
        <dsp:cNvPr id="0" name=""/>
        <dsp:cNvSpPr/>
      </dsp:nvSpPr>
      <dsp:spPr>
        <a:xfrm>
          <a:off x="2573242" y="3665053"/>
          <a:ext cx="2288984" cy="72051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Bookman Old Style" pitchFamily="18" charset="0"/>
            </a:rPr>
            <a:t>Доступной </a:t>
          </a:r>
          <a:endParaRPr lang="ru-RU" sz="1200" kern="1200" dirty="0">
            <a:latin typeface="Bookman Old Style" pitchFamily="18" charset="0"/>
          </a:endParaRPr>
        </a:p>
      </dsp:txBody>
      <dsp:txXfrm>
        <a:off x="2573242" y="3665053"/>
        <a:ext cx="2288984" cy="720515"/>
      </dsp:txXfrm>
    </dsp:sp>
    <dsp:sp modelId="{6107E920-8B51-4C1A-965C-F4AF8C4C2A83}">
      <dsp:nvSpPr>
        <dsp:cNvPr id="0" name=""/>
        <dsp:cNvSpPr/>
      </dsp:nvSpPr>
      <dsp:spPr>
        <a:xfrm>
          <a:off x="1929347" y="4464016"/>
          <a:ext cx="2390448" cy="72051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Bookman Old Style" pitchFamily="18" charset="0"/>
            </a:rPr>
            <a:t>Безопасной </a:t>
          </a:r>
          <a:endParaRPr lang="ru-RU" sz="1200" kern="1200" dirty="0">
            <a:latin typeface="Bookman Old Style" pitchFamily="18" charset="0"/>
          </a:endParaRPr>
        </a:p>
      </dsp:txBody>
      <dsp:txXfrm>
        <a:off x="1929347" y="4464016"/>
        <a:ext cx="2390448" cy="72051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250FB2-62F3-47A2-A96B-8E99AB043BD0}">
      <dsp:nvSpPr>
        <dsp:cNvPr id="0" name=""/>
        <dsp:cNvSpPr/>
      </dsp:nvSpPr>
      <dsp:spPr>
        <a:xfrm rot="3803057">
          <a:off x="1873750" y="3371848"/>
          <a:ext cx="860210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860210" y="2320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5347A-AAD1-4CA7-8BC5-F6AF57BA9824}">
      <dsp:nvSpPr>
        <dsp:cNvPr id="0" name=""/>
        <dsp:cNvSpPr/>
      </dsp:nvSpPr>
      <dsp:spPr>
        <a:xfrm rot="1359710">
          <a:off x="2409662" y="2715710"/>
          <a:ext cx="521030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521030" y="2320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985C75-DE1C-4F60-A256-0F5106234343}">
      <dsp:nvSpPr>
        <dsp:cNvPr id="0" name=""/>
        <dsp:cNvSpPr/>
      </dsp:nvSpPr>
      <dsp:spPr>
        <a:xfrm rot="20322782">
          <a:off x="2408189" y="1985001"/>
          <a:ext cx="632794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632794" y="2320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3BF92-6E7F-44B5-A94E-689A41288E3D}">
      <dsp:nvSpPr>
        <dsp:cNvPr id="0" name=""/>
        <dsp:cNvSpPr/>
      </dsp:nvSpPr>
      <dsp:spPr>
        <a:xfrm rot="17851823">
          <a:off x="1830456" y="1225982"/>
          <a:ext cx="1091780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1091780" y="2320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25C6D-95F8-49A3-9F44-9A1332D4B17B}">
      <dsp:nvSpPr>
        <dsp:cNvPr id="0" name=""/>
        <dsp:cNvSpPr/>
      </dsp:nvSpPr>
      <dsp:spPr>
        <a:xfrm>
          <a:off x="878814" y="1459562"/>
          <a:ext cx="1824660" cy="18246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9379CD-0C03-49CA-8A7D-D25D485B449C}">
      <dsp:nvSpPr>
        <dsp:cNvPr id="0" name=""/>
        <dsp:cNvSpPr/>
      </dsp:nvSpPr>
      <dsp:spPr>
        <a:xfrm>
          <a:off x="2055401" y="107519"/>
          <a:ext cx="1484730" cy="66634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Bookman Old Style" pitchFamily="18" charset="0"/>
            </a:rPr>
            <a:t>Спортивная зона</a:t>
          </a:r>
          <a:endParaRPr lang="ru-RU" sz="1200" b="1" kern="1200" dirty="0">
            <a:latin typeface="Bookman Old Style" pitchFamily="18" charset="0"/>
          </a:endParaRPr>
        </a:p>
      </dsp:txBody>
      <dsp:txXfrm>
        <a:off x="2055401" y="107519"/>
        <a:ext cx="1484730" cy="666347"/>
      </dsp:txXfrm>
    </dsp:sp>
    <dsp:sp modelId="{13A4E557-F673-403A-94FF-C515F20D0BCE}">
      <dsp:nvSpPr>
        <dsp:cNvPr id="0" name=""/>
        <dsp:cNvSpPr/>
      </dsp:nvSpPr>
      <dsp:spPr>
        <a:xfrm>
          <a:off x="2838624" y="1311011"/>
          <a:ext cx="1533525" cy="70802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Bookman Old Style" pitchFamily="18" charset="0"/>
            </a:rPr>
            <a:t>Зона для игр и отдыха</a:t>
          </a:r>
          <a:endParaRPr lang="ru-RU" sz="1200" b="1" kern="1200" dirty="0">
            <a:latin typeface="Bookman Old Style" pitchFamily="18" charset="0"/>
          </a:endParaRPr>
        </a:p>
      </dsp:txBody>
      <dsp:txXfrm>
        <a:off x="2838624" y="1311011"/>
        <a:ext cx="1533525" cy="708026"/>
      </dsp:txXfrm>
    </dsp:sp>
    <dsp:sp modelId="{7E296C87-17AB-40AC-8EEC-D2B028989717}">
      <dsp:nvSpPr>
        <dsp:cNvPr id="0" name=""/>
        <dsp:cNvSpPr/>
      </dsp:nvSpPr>
      <dsp:spPr>
        <a:xfrm>
          <a:off x="2659769" y="2745363"/>
          <a:ext cx="1648730" cy="66679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Bookman Old Style" pitchFamily="18" charset="0"/>
            </a:rPr>
            <a:t>Зеленая зона (деревья и кустарники</a:t>
          </a:r>
          <a:endParaRPr lang="ru-RU" sz="1200" b="1" kern="1200" dirty="0">
            <a:latin typeface="Bookman Old Style" pitchFamily="18" charset="0"/>
          </a:endParaRPr>
        </a:p>
      </dsp:txBody>
      <dsp:txXfrm>
        <a:off x="2659769" y="2745363"/>
        <a:ext cx="1648730" cy="666796"/>
      </dsp:txXfrm>
    </dsp:sp>
    <dsp:sp modelId="{1DB6E2A8-7E8A-4306-98EA-D5C396B364AA}">
      <dsp:nvSpPr>
        <dsp:cNvPr id="0" name=""/>
        <dsp:cNvSpPr/>
      </dsp:nvSpPr>
      <dsp:spPr>
        <a:xfrm>
          <a:off x="1860972" y="3755695"/>
          <a:ext cx="1795816" cy="109479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Bookman Old Style" pitchFamily="18" charset="0"/>
            </a:rPr>
            <a:t>Клумбы и цветники</a:t>
          </a:r>
          <a:endParaRPr lang="ru-RU" sz="1200" b="1" kern="1200" dirty="0">
            <a:latin typeface="Bookman Old Style" pitchFamily="18" charset="0"/>
          </a:endParaRPr>
        </a:p>
      </dsp:txBody>
      <dsp:txXfrm>
        <a:off x="1860972" y="3755695"/>
        <a:ext cx="1795816" cy="1094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35416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Муниципальное бюджетное дошкольное образовательное учреждение муниципального образования Плавский район «Детский сад «Родничок»</a:t>
            </a:r>
            <a:endParaRPr lang="ru-RU" sz="20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475656" y="1916832"/>
            <a:ext cx="7211144" cy="4209331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2204864"/>
            <a:ext cx="712953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Развивающая предметно-пространственная среда группы в соответствии с ФГОС ДО 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Центры, созданные в группе в соответствии с требованиями ФГОС ДО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87624" y="1535113"/>
            <a:ext cx="3309764" cy="639762"/>
          </a:xfrm>
        </p:spPr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  <a:latin typeface="Bookman Old Style" pitchFamily="18" charset="0"/>
              </a:rPr>
              <a:t>Центр сенсорного развития</a:t>
            </a:r>
            <a:endParaRPr lang="ru-RU" sz="1800" dirty="0"/>
          </a:p>
        </p:txBody>
      </p:sp>
      <p:pic>
        <p:nvPicPr>
          <p:cNvPr id="8" name="Содержимое 7" descr="IMG_20190611_13371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276872"/>
            <a:ext cx="417646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MG_20190611_13393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212976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Примерные центры, созданные в группе в соответствии с требованиями ФГОС ДО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1535113"/>
            <a:ext cx="6264696" cy="639762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latin typeface="Bookman Old Style" pitchFamily="18" charset="0"/>
              </a:rPr>
              <a:t>Центр отдыха и уединения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9" name="Содержимое 8" descr="IMG_20181006_15124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835696" y="2492896"/>
            <a:ext cx="604867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Дополнительные помещения для осуществления воспитательно-образовательной деятельности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147248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Bookman Old Style" pitchFamily="18" charset="0"/>
              </a:rPr>
              <a:t>Музыкально-спортивный зал</a:t>
            </a:r>
            <a:endParaRPr lang="ru-RU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pic>
        <p:nvPicPr>
          <p:cNvPr id="10" name="Содержимое 9" descr="IMG_20181006_1550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204864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MG_20181006_15512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429000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Дополнительные помещения для осуществления воспитательно-образовательной деятельности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6" y="1535113"/>
            <a:ext cx="6048672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Bookman Old Style" pitchFamily="18" charset="0"/>
              </a:rPr>
              <a:t>Комната природы</a:t>
            </a:r>
            <a:endParaRPr lang="ru-RU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pic>
        <p:nvPicPr>
          <p:cNvPr id="7" name="Содержимое 6" descr="IMG_20181006_1543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204864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181006_1545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501008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Дополнительные помещения для осуществления воспитательно-образовательной деятельности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1535112"/>
            <a:ext cx="3093740" cy="885775"/>
          </a:xfrm>
        </p:spPr>
        <p:txBody>
          <a:bodyPr/>
          <a:lstStyle/>
          <a:p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Помещение для образовательной деятельности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" name="Содержимое 6" descr="IMG_20181006_1518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635448"/>
            <a:ext cx="3237756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rgbClr val="00B050"/>
                </a:solidFill>
                <a:latin typeface="Bookman Old Style" pitchFamily="18" charset="0"/>
              </a:rPr>
              <a:t>Региональный компонент</a:t>
            </a:r>
            <a:endParaRPr lang="ru-RU" sz="1800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pic>
        <p:nvPicPr>
          <p:cNvPr id="8" name="Содержимое 7" descr="IMG_20181006_15185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B050"/>
                </a:solidFill>
                <a:latin typeface="Bookman Old Style" pitchFamily="18" charset="0"/>
              </a:rPr>
              <a:t>Информационные стенды для детей</a:t>
            </a:r>
            <a:endParaRPr lang="ru-RU" sz="2400" b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pic>
        <p:nvPicPr>
          <p:cNvPr id="7" name="Содержимое 6" descr="IMG_20181006_15051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181006_15284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212976"/>
            <a:ext cx="4320480" cy="339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Информационные стенды для детей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980729"/>
            <a:ext cx="3021732" cy="36004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Bookman Old Style" pitchFamily="18" charset="0"/>
              </a:rPr>
              <a:t>ПДД</a:t>
            </a:r>
            <a:endParaRPr lang="ru-RU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pic>
        <p:nvPicPr>
          <p:cNvPr id="7" name="Содержимое 6" descr="IMG_20181006_1529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12776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6096" y="1535113"/>
            <a:ext cx="3250704" cy="63976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ПБ</a:t>
            </a:r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Содержимое 7" descr="IMG_20181006_15295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179" y="2174875"/>
            <a:ext cx="2963466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B050"/>
                </a:solidFill>
                <a:latin typeface="Bookman Old Style" pitchFamily="18" charset="0"/>
              </a:rPr>
              <a:t>Информационные стенды для родителей (законных представителей) детей</a:t>
            </a:r>
            <a:endParaRPr lang="ru-RU" sz="2400" dirty="0"/>
          </a:p>
        </p:txBody>
      </p:sp>
      <p:pic>
        <p:nvPicPr>
          <p:cNvPr id="5" name="Содержимое 4" descr="IMG_20181006_1529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9675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0181006_1528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36096" y="1484784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B050"/>
                </a:solidFill>
                <a:latin typeface="Bookman Old Style" pitchFamily="18" charset="0"/>
              </a:rPr>
              <a:t>Информационные стенды для родителей (законных представителей) детей</a:t>
            </a:r>
            <a:endParaRPr lang="ru-RU" sz="2400" dirty="0"/>
          </a:p>
        </p:txBody>
      </p:sp>
      <p:pic>
        <p:nvPicPr>
          <p:cNvPr id="4" name="Содержимое 3" descr="IMG_20181006_152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6897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Дополнительные помещения для осуществления режимных моментов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259632" y="1535113"/>
            <a:ext cx="5832648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Столовая (для приема пищи)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3" name="Содержимое 12" descr="IMG_20181006_15354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75656" y="2276872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3" descr="IMG_20181006_15374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3429000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Развивающая предметно-пространственная среда обеспечивает:</a:t>
            </a:r>
            <a:endParaRPr lang="ru-RU" sz="24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547664" y="1600200"/>
          <a:ext cx="713913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Дополнительные помещения для осуществления режимных моментов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268761"/>
            <a:ext cx="2805708" cy="432048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Bookman Old Style" pitchFamily="18" charset="0"/>
              </a:rPr>
              <a:t>Спальня </a:t>
            </a:r>
            <a:endParaRPr lang="ru-RU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pic>
        <p:nvPicPr>
          <p:cNvPr id="7" name="Содержимое 6" descr="IMG_20181006_15314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628800"/>
            <a:ext cx="655272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05220" y="3244334"/>
            <a:ext cx="2933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на 2019 - 2020 учебный год;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283152" cy="576064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Территория ДОУ</a:t>
            </a:r>
            <a:endParaRPr lang="ru-RU" sz="2400" dirty="0"/>
          </a:p>
        </p:txBody>
      </p:sp>
      <p:pic>
        <p:nvPicPr>
          <p:cNvPr id="4" name="Содержимое 3" descr="108_94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2242" y="1124744"/>
            <a:ext cx="72202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На территории детского сада оборудованы следующие зоны: 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619672" y="1340768"/>
          <a:ext cx="7077472" cy="495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Спортивная площадка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5" name="Содержимое 4" descr="108_94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764704"/>
            <a:ext cx="410445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108_94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068960"/>
            <a:ext cx="446449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77809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Площадка для игр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5" name="Содержимое 4" descr="108_94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468052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108_94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3284984"/>
            <a:ext cx="4470648" cy="3114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Метеостанция</a:t>
            </a: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endParaRPr lang="ru-RU" dirty="0"/>
          </a:p>
        </p:txBody>
      </p:sp>
      <p:pic>
        <p:nvPicPr>
          <p:cNvPr id="5" name="Содержимое 4" descr="108_94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052736"/>
            <a:ext cx="475252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108_94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2996952"/>
            <a:ext cx="4326632" cy="325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Уголок уединения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9" name="Содержимое 8" descr="108_94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692696"/>
            <a:ext cx="7390435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Клумбы и цветники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5" name="Содержимое 4" descr="108_94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764704"/>
            <a:ext cx="446449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108_94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3429000"/>
            <a:ext cx="446449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Развивающая предметно-пространственная среда должна быть:</a:t>
            </a:r>
            <a:endParaRPr lang="ru-RU" sz="20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619672" y="1196752"/>
          <a:ext cx="706712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660066"/>
                </a:solidFill>
                <a:latin typeface="Bookman Old Style" pitchFamily="18" charset="0"/>
              </a:rPr>
              <a:t>Групповое помещение </a:t>
            </a:r>
            <a:endParaRPr lang="ru-RU" sz="2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IMG_20181006_1514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76470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0181006_1515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07904" y="2996952"/>
            <a:ext cx="4830688" cy="353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Ц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ентры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, созданные в группе в соответствии с требованиями ФГОС ДО</a:t>
            </a:r>
            <a:endParaRPr lang="ru-RU" sz="24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87624" y="1196753"/>
            <a:ext cx="7488832" cy="432048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Центр сюжетно-ролевой игры для девочек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1" name="Содержимое 10" descr="IMG_20181006_1455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375215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14" descr="IMG_20181006_14531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436096" y="1628800"/>
            <a:ext cx="2963466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293096"/>
            <a:ext cx="331236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Ц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ентры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, созданные в группе в соответствии с требованиями ФГОС ДО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547664" y="1412776"/>
            <a:ext cx="7128792" cy="504056"/>
          </a:xfrm>
        </p:spPr>
        <p:txBody>
          <a:bodyPr/>
          <a:lstStyle/>
          <a:p>
            <a:r>
              <a:rPr lang="ru-RU" sz="2000" dirty="0" smtClean="0">
                <a:solidFill>
                  <a:srgbClr val="00B050"/>
                </a:solidFill>
                <a:latin typeface="Bookman Old Style" pitchFamily="18" charset="0"/>
              </a:rPr>
              <a:t>Центр</a:t>
            </a:r>
            <a:r>
              <a:rPr lang="ru-RU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ru-RU" sz="2000" dirty="0" smtClean="0">
                <a:solidFill>
                  <a:srgbClr val="00B050"/>
                </a:solidFill>
                <a:latin typeface="Bookman Old Style" pitchFamily="18" charset="0"/>
              </a:rPr>
              <a:t>сюжетно-ролевой</a:t>
            </a:r>
            <a:r>
              <a:rPr lang="ru-RU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ru-RU" sz="2000" dirty="0" smtClean="0">
                <a:solidFill>
                  <a:srgbClr val="00B050"/>
                </a:solidFill>
                <a:latin typeface="Bookman Old Style" pitchFamily="18" charset="0"/>
              </a:rPr>
              <a:t>игры для мальчиков</a:t>
            </a:r>
          </a:p>
          <a:p>
            <a:endParaRPr lang="ru-RU" dirty="0"/>
          </a:p>
        </p:txBody>
      </p:sp>
      <p:pic>
        <p:nvPicPr>
          <p:cNvPr id="10" name="Содержимое 9" descr="IMG_20181006_1505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628800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IMG_20181006_1506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92211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Ц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ентры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, созданные в группе в соответствии с требованиями ФГОС ДО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1535113"/>
            <a:ext cx="3165748" cy="639762"/>
          </a:xfrm>
        </p:spPr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  <a:latin typeface="Bookman Old Style" pitchFamily="18" charset="0"/>
              </a:rPr>
              <a:t>Центр двигательной активности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Содержимое 6" descr="IMG_20181006_1451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204864"/>
            <a:ext cx="2963466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  <a:latin typeface="Bookman Old Style" pitchFamily="18" charset="0"/>
              </a:rPr>
              <a:t>Центр конструирования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Содержимое 7" descr="IMG_20181006_14520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Ц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ентры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, созданные в группе в соответствии с требованиями ФГОС ДО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412776"/>
            <a:ext cx="4392488" cy="762099"/>
          </a:xfrm>
        </p:spPr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  <a:latin typeface="Bookman Old Style" pitchFamily="18" charset="0"/>
              </a:rPr>
              <a:t>Центр музыкально-театрализованной деятельности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Содержимое 6" descr="IMG_20181006_1509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75656" y="2492896"/>
            <a:ext cx="3960440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80112" y="1535113"/>
            <a:ext cx="3106688" cy="639762"/>
          </a:xfrm>
        </p:spPr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  <a:latin typeface="Bookman Old Style" pitchFamily="18" charset="0"/>
              </a:rPr>
              <a:t>Центр книги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Содержимое 7" descr="IMG_20181006_14584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580112" y="2276872"/>
            <a:ext cx="3096344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Ц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ентры</a:t>
            </a:r>
            <a:r>
              <a:rPr lang="ru-RU" sz="2400" b="1" dirty="0" smtClean="0">
                <a:solidFill>
                  <a:srgbClr val="0070C0"/>
                </a:solidFill>
                <a:latin typeface="Bookman Old Style" pitchFamily="18" charset="0"/>
              </a:rPr>
              <a:t>, созданные в группе в соответствии с требованиями ФГОС ДО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535113"/>
            <a:ext cx="3453780" cy="639762"/>
          </a:xfrm>
        </p:spPr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  <a:latin typeface="Bookman Old Style" pitchFamily="18" charset="0"/>
              </a:rPr>
              <a:t>Центр продуктивной и творческой деятельности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Содержимое 6" descr="IMG_20181006_14594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132856"/>
            <a:ext cx="2963466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  <a:latin typeface="Bookman Old Style" pitchFamily="18" charset="0"/>
              </a:rPr>
              <a:t>Центр познавательного и речевого развития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Содержимое 7" descr="IMG_20181006_15043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179" y="2174875"/>
            <a:ext cx="2963466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8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296</Words>
  <Application>Microsoft Office PowerPoint</Application>
  <PresentationFormat>Экран (4:3)</PresentationFormat>
  <Paragraphs>61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Bookman Old Style</vt:lpstr>
      <vt:lpstr>Calibri</vt:lpstr>
      <vt:lpstr>1_Тема Office</vt:lpstr>
      <vt:lpstr>Муниципальное бюджетное дошкольное образовательное учреждение муниципального образования Плавский район «Детский сад «Родничок»</vt:lpstr>
      <vt:lpstr>Развивающая предметно-пространственная среда обеспечивает:</vt:lpstr>
      <vt:lpstr>Развивающая предметно-пространственная среда должна быть:</vt:lpstr>
      <vt:lpstr>Групповое помещение </vt:lpstr>
      <vt:lpstr> Центры, созданные в группе в соответствии с требованиями ФГОС ДО</vt:lpstr>
      <vt:lpstr>Центры, созданные в группе в соответствии с требованиями ФГОС ДО</vt:lpstr>
      <vt:lpstr>Центры, созданные в группе в соответствии с требованиями ФГОС ДО</vt:lpstr>
      <vt:lpstr>Центры, созданные в группе в соответствии с требованиями ФГОС ДО</vt:lpstr>
      <vt:lpstr>Центры, созданные в группе в соответствии с требованиями ФГОС ДО</vt:lpstr>
      <vt:lpstr>Центры, созданные в группе в соответствии с требованиями ФГОС ДО</vt:lpstr>
      <vt:lpstr>Примерные центры, созданные в группе в соответствии с требованиями ФГОС ДО</vt:lpstr>
      <vt:lpstr>Дополнительные помещения для осуществления воспитательно-образовательной деятельности</vt:lpstr>
      <vt:lpstr>Дополнительные помещения для осуществления воспитательно-образовательной деятельности</vt:lpstr>
      <vt:lpstr>Дополнительные помещения для осуществления воспитательно-образовательной деятельности</vt:lpstr>
      <vt:lpstr>Информационные стенды для детей</vt:lpstr>
      <vt:lpstr>Информационные стенды для детей</vt:lpstr>
      <vt:lpstr>Информационные стенды для родителей (законных представителей) детей</vt:lpstr>
      <vt:lpstr>Информационные стенды для родителей (законных представителей) детей</vt:lpstr>
      <vt:lpstr>Дополнительные помещения для осуществления режимных моментов</vt:lpstr>
      <vt:lpstr>Дополнительные помещения для осуществления режимных моментов</vt:lpstr>
      <vt:lpstr>Территория ДОУ</vt:lpstr>
      <vt:lpstr>На территории детского сада оборудованы следующие зоны: </vt:lpstr>
      <vt:lpstr>Спортивная площадка</vt:lpstr>
      <vt:lpstr>Площадка для игр</vt:lpstr>
      <vt:lpstr>Метеостанция </vt:lpstr>
      <vt:lpstr>Уголок уединения</vt:lpstr>
      <vt:lpstr>Клумбы и цветники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Инна</cp:lastModifiedBy>
  <cp:revision>114</cp:revision>
  <dcterms:created xsi:type="dcterms:W3CDTF">2014-07-06T18:18:01Z</dcterms:created>
  <dcterms:modified xsi:type="dcterms:W3CDTF">2019-10-08T12:40:31Z</dcterms:modified>
</cp:coreProperties>
</file>